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8" r:id="rId2"/>
    <p:sldId id="1178" r:id="rId3"/>
    <p:sldId id="1253" r:id="rId4"/>
    <p:sldId id="1164" r:id="rId5"/>
    <p:sldId id="1254" r:id="rId6"/>
    <p:sldId id="1256" r:id="rId7"/>
    <p:sldId id="1257" r:id="rId8"/>
    <p:sldId id="1244" r:id="rId9"/>
    <p:sldId id="1258" r:id="rId10"/>
    <p:sldId id="1259" r:id="rId11"/>
    <p:sldId id="1243" r:id="rId12"/>
    <p:sldId id="1261" r:id="rId13"/>
    <p:sldId id="1262" r:id="rId14"/>
    <p:sldId id="126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2765D3-9F88-4975-8799-BCA2520B8615}" v="7" dt="2018-05-06T02:00:20.392"/>
    <p1510:client id="{C0FBEEF2-53C8-4413-A47D-3E44EDE9DF2F}" v="263" dt="2018-05-06T02:21:03.791"/>
    <p1510:client id="{82031A4E-46B5-7744-B8EC-475D4A2BAF68}" v="416" dt="2018-05-06T06:54:48.9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63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55" y="7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YANG LI" userId="480b9ade2f918867" providerId="Windows Live" clId="Web-{134EE5E5-E1E7-49D6-8733-A22EBBBD8505}"/>
    <pc:docChg chg="modSld">
      <pc:chgData name="WEIYANG LI" userId="480b9ade2f918867" providerId="Windows Live" clId="Web-{134EE5E5-E1E7-49D6-8733-A22EBBBD8505}" dt="2018-05-06T06:07:21.766" v="8"/>
      <pc:docMkLst>
        <pc:docMk/>
      </pc:docMkLst>
      <pc:sldChg chg="modSp">
        <pc:chgData name="WEIYANG LI" userId="480b9ade2f918867" providerId="Windows Live" clId="Web-{134EE5E5-E1E7-49D6-8733-A22EBBBD8505}" dt="2018-05-06T06:07:18.172" v="6"/>
        <pc:sldMkLst>
          <pc:docMk/>
          <pc:sldMk cId="1105189480" sldId="272"/>
        </pc:sldMkLst>
        <pc:spChg chg="mod">
          <ac:chgData name="WEIYANG LI" userId="480b9ade2f918867" providerId="Windows Live" clId="Web-{134EE5E5-E1E7-49D6-8733-A22EBBBD8505}" dt="2018-05-06T06:07:18.172" v="6"/>
          <ac:spMkLst>
            <pc:docMk/>
            <pc:sldMk cId="1105189480" sldId="272"/>
            <ac:spMk id="4" creationId="{00000000-0000-0000-0000-000000000000}"/>
          </ac:spMkLst>
        </pc:spChg>
      </pc:sldChg>
    </pc:docChg>
  </pc:docChgLst>
  <pc:docChgLst>
    <pc:chgData name="WEIYANG LI" userId="480b9ade2f918867" providerId="LiveId" clId="{2F8783C3-26BC-C843-A9FB-8CA6ADDAF65D}"/>
    <pc:docChg chg="undo custSel modSld">
      <pc:chgData name="WEIYANG LI" userId="480b9ade2f918867" providerId="LiveId" clId="{2F8783C3-26BC-C843-A9FB-8CA6ADDAF65D}" dt="2018-05-06T02:56:18.594" v="70" actId="20577"/>
      <pc:docMkLst>
        <pc:docMk/>
      </pc:docMkLst>
      <pc:sldChg chg="addSp delSp modSp">
        <pc:chgData name="WEIYANG LI" userId="480b9ade2f918867" providerId="LiveId" clId="{2F8783C3-26BC-C843-A9FB-8CA6ADDAF65D}" dt="2018-05-06T02:56:18.594" v="70" actId="20577"/>
        <pc:sldMkLst>
          <pc:docMk/>
          <pc:sldMk cId="1105189480" sldId="272"/>
        </pc:sldMkLst>
        <pc:spChg chg="add del mod">
          <ac:chgData name="WEIYANG LI" userId="480b9ade2f918867" providerId="LiveId" clId="{2F8783C3-26BC-C843-A9FB-8CA6ADDAF65D}" dt="2018-05-06T02:56:18.594" v="70" actId="20577"/>
          <ac:spMkLst>
            <pc:docMk/>
            <pc:sldMk cId="1105189480" sldId="272"/>
            <ac:spMk id="4" creationId="{00000000-0000-0000-0000-000000000000}"/>
          </ac:spMkLst>
        </pc:spChg>
      </pc:sldChg>
    </pc:docChg>
  </pc:docChgLst>
  <pc:docChgLst>
    <pc:chgData name="WEIYANG LI" userId="480b9ade2f918867" providerId="LiveId" clId="{C0FBEEF2-53C8-4413-A47D-3E44EDE9DF2F}"/>
    <pc:docChg chg="undo custSel addSld delSld modSld modMainMaster">
      <pc:chgData name="WEIYANG LI" userId="480b9ade2f918867" providerId="LiveId" clId="{C0FBEEF2-53C8-4413-A47D-3E44EDE9DF2F}" dt="2018-05-06T02:21:03.791" v="262" actId="2696"/>
      <pc:docMkLst>
        <pc:docMk/>
      </pc:docMkLst>
      <pc:sldChg chg="addSp delSp modSp">
        <pc:chgData name="WEIYANG LI" userId="480b9ade2f918867" providerId="LiveId" clId="{C0FBEEF2-53C8-4413-A47D-3E44EDE9DF2F}" dt="2018-05-06T02:10:45.726" v="104" actId="1076"/>
        <pc:sldMkLst>
          <pc:docMk/>
          <pc:sldMk cId="3678860601" sldId="256"/>
        </pc:sldMkLst>
        <pc:spChg chg="add del">
          <ac:chgData name="WEIYANG LI" userId="480b9ade2f918867" providerId="LiveId" clId="{C0FBEEF2-53C8-4413-A47D-3E44EDE9DF2F}" dt="2018-05-06T02:04:27.973" v="20" actId="1076"/>
          <ac:spMkLst>
            <pc:docMk/>
            <pc:sldMk cId="3678860601" sldId="256"/>
            <ac:spMk id="2" creationId="{2F1F6AF4-031A-4EC2-8CB7-C5A45FC173BA}"/>
          </ac:spMkLst>
        </pc:spChg>
        <pc:spChg chg="mod">
          <ac:chgData name="WEIYANG LI" userId="480b9ade2f918867" providerId="LiveId" clId="{C0FBEEF2-53C8-4413-A47D-3E44EDE9DF2F}" dt="2018-05-06T02:10:45.726" v="104" actId="1076"/>
          <ac:spMkLst>
            <pc:docMk/>
            <pc:sldMk cId="3678860601" sldId="256"/>
            <ac:spMk id="4" creationId="{00000000-0000-0000-0000-000000000000}"/>
          </ac:spMkLst>
        </pc:spChg>
        <pc:spChg chg="mod">
          <ac:chgData name="WEIYANG LI" userId="480b9ade2f918867" providerId="LiveId" clId="{C0FBEEF2-53C8-4413-A47D-3E44EDE9DF2F}" dt="2018-05-06T02:05:31.279" v="55" actId="1076"/>
          <ac:spMkLst>
            <pc:docMk/>
            <pc:sldMk cId="3678860601" sldId="256"/>
            <ac:spMk id="6" creationId="{00000000-0000-0000-0000-000000000000}"/>
          </ac:spMkLst>
        </pc:spChg>
      </pc:sldChg>
      <pc:sldChg chg="delSp modSp setBg">
        <pc:chgData name="WEIYANG LI" userId="480b9ade2f918867" providerId="LiveId" clId="{C0FBEEF2-53C8-4413-A47D-3E44EDE9DF2F}" dt="2018-05-06T02:20:07.627" v="259" actId="2696"/>
        <pc:sldMkLst>
          <pc:docMk/>
          <pc:sldMk cId="1262468788" sldId="264"/>
        </pc:sldMkLst>
        <pc:spChg chg="mod">
          <ac:chgData name="WEIYANG LI" userId="480b9ade2f918867" providerId="LiveId" clId="{C0FBEEF2-53C8-4413-A47D-3E44EDE9DF2F}" dt="2018-05-06T02:16:38.332" v="188" actId="404"/>
          <ac:spMkLst>
            <pc:docMk/>
            <pc:sldMk cId="1262468788" sldId="264"/>
            <ac:spMk id="4" creationId="{00000000-0000-0000-0000-000000000000}"/>
          </ac:spMkLst>
        </pc:spChg>
        <pc:spChg chg="del">
          <ac:chgData name="WEIYANG LI" userId="480b9ade2f918867" providerId="LiveId" clId="{C0FBEEF2-53C8-4413-A47D-3E44EDE9DF2F}" dt="2018-05-06T02:16:31.247" v="186" actId="478"/>
          <ac:spMkLst>
            <pc:docMk/>
            <pc:sldMk cId="1262468788" sldId="264"/>
            <ac:spMk id="5" creationId="{C87453D3-98CF-416C-90CC-3D00EF0E0B3B}"/>
          </ac:spMkLst>
        </pc:spChg>
        <pc:spChg chg="mod">
          <ac:chgData name="WEIYANG LI" userId="480b9ade2f918867" providerId="LiveId" clId="{C0FBEEF2-53C8-4413-A47D-3E44EDE9DF2F}" dt="2018-05-06T02:16:55.835" v="219" actId="1076"/>
          <ac:spMkLst>
            <pc:docMk/>
            <pc:sldMk cId="1262468788" sldId="264"/>
            <ac:spMk id="6" creationId="{00000000-0000-0000-0000-000000000000}"/>
          </ac:spMkLst>
        </pc:spChg>
      </pc:sldChg>
      <pc:sldChg chg="setBg">
        <pc:chgData name="WEIYANG LI" userId="480b9ade2f918867" providerId="LiveId" clId="{C0FBEEF2-53C8-4413-A47D-3E44EDE9DF2F}" dt="2018-05-06T02:20:04.883" v="257" actId="2696"/>
        <pc:sldMkLst>
          <pc:docMk/>
          <pc:sldMk cId="1105189480" sldId="272"/>
        </pc:sldMkLst>
      </pc:sldChg>
      <pc:sldChg chg="setBg">
        <pc:chgData name="WEIYANG LI" userId="480b9ade2f918867" providerId="LiveId" clId="{C0FBEEF2-53C8-4413-A47D-3E44EDE9DF2F}" dt="2018-05-06T02:20:04.883" v="257" actId="2696"/>
        <pc:sldMkLst>
          <pc:docMk/>
          <pc:sldMk cId="1029877228" sldId="276"/>
        </pc:sldMkLst>
      </pc:sldChg>
      <pc:sldChg chg="setBg">
        <pc:chgData name="WEIYANG LI" userId="480b9ade2f918867" providerId="LiveId" clId="{C0FBEEF2-53C8-4413-A47D-3E44EDE9DF2F}" dt="2018-05-06T02:20:04.883" v="257" actId="2696"/>
        <pc:sldMkLst>
          <pc:docMk/>
          <pc:sldMk cId="2003506943" sldId="284"/>
        </pc:sldMkLst>
      </pc:sldChg>
      <pc:sldChg chg="setBg">
        <pc:chgData name="WEIYANG LI" userId="480b9ade2f918867" providerId="LiveId" clId="{C0FBEEF2-53C8-4413-A47D-3E44EDE9DF2F}" dt="2018-05-06T02:20:04.883" v="257" actId="2696"/>
        <pc:sldMkLst>
          <pc:docMk/>
          <pc:sldMk cId="3963480239" sldId="285"/>
        </pc:sldMkLst>
      </pc:sldChg>
      <pc:sldChg chg="setBg">
        <pc:chgData name="WEIYANG LI" userId="480b9ade2f918867" providerId="LiveId" clId="{C0FBEEF2-53C8-4413-A47D-3E44EDE9DF2F}" dt="2018-05-06T02:20:04.883" v="257" actId="2696"/>
        <pc:sldMkLst>
          <pc:docMk/>
          <pc:sldMk cId="3618184334" sldId="290"/>
        </pc:sldMkLst>
      </pc:sldChg>
      <pc:sldChg chg="del">
        <pc:chgData name="WEIYANG LI" userId="480b9ade2f918867" providerId="LiveId" clId="{C0FBEEF2-53C8-4413-A47D-3E44EDE9DF2F}" dt="2018-05-06T02:05:34.455" v="56" actId="2696"/>
        <pc:sldMkLst>
          <pc:docMk/>
          <pc:sldMk cId="3717872995" sldId="292"/>
        </pc:sldMkLst>
      </pc:sldChg>
      <pc:sldChg chg="del">
        <pc:chgData name="WEIYANG LI" userId="480b9ade2f918867" providerId="LiveId" clId="{C0FBEEF2-53C8-4413-A47D-3E44EDE9DF2F}" dt="2018-05-06T02:05:35.020" v="57" actId="2696"/>
        <pc:sldMkLst>
          <pc:docMk/>
          <pc:sldMk cId="3773265520" sldId="293"/>
        </pc:sldMkLst>
      </pc:sldChg>
      <pc:sldChg chg="del">
        <pc:chgData name="WEIYANG LI" userId="480b9ade2f918867" providerId="LiveId" clId="{C0FBEEF2-53C8-4413-A47D-3E44EDE9DF2F}" dt="2018-05-06T02:05:35.236" v="58" actId="2696"/>
        <pc:sldMkLst>
          <pc:docMk/>
          <pc:sldMk cId="4052106805" sldId="297"/>
        </pc:sldMkLst>
      </pc:sldChg>
      <pc:sldChg chg="del">
        <pc:chgData name="WEIYANG LI" userId="480b9ade2f918867" providerId="LiveId" clId="{C0FBEEF2-53C8-4413-A47D-3E44EDE9DF2F}" dt="2018-05-06T02:05:35.499" v="59" actId="2696"/>
        <pc:sldMkLst>
          <pc:docMk/>
          <pc:sldMk cId="1016913870" sldId="298"/>
        </pc:sldMkLst>
      </pc:sldChg>
      <pc:sldChg chg="del">
        <pc:chgData name="WEIYANG LI" userId="480b9ade2f918867" providerId="LiveId" clId="{C0FBEEF2-53C8-4413-A47D-3E44EDE9DF2F}" dt="2018-05-06T02:05:35.849" v="60" actId="2696"/>
        <pc:sldMkLst>
          <pc:docMk/>
          <pc:sldMk cId="774248250" sldId="299"/>
        </pc:sldMkLst>
      </pc:sldChg>
      <pc:sldChg chg="del">
        <pc:chgData name="WEIYANG LI" userId="480b9ade2f918867" providerId="LiveId" clId="{C0FBEEF2-53C8-4413-A47D-3E44EDE9DF2F}" dt="2018-05-06T02:05:36.805" v="61" actId="2696"/>
        <pc:sldMkLst>
          <pc:docMk/>
          <pc:sldMk cId="108498258" sldId="300"/>
        </pc:sldMkLst>
      </pc:sldChg>
      <pc:sldChg chg="del">
        <pc:chgData name="WEIYANG LI" userId="480b9ade2f918867" providerId="LiveId" clId="{C0FBEEF2-53C8-4413-A47D-3E44EDE9DF2F}" dt="2018-05-06T02:05:37.191" v="62" actId="2696"/>
        <pc:sldMkLst>
          <pc:docMk/>
          <pc:sldMk cId="1539459428" sldId="301"/>
        </pc:sldMkLst>
      </pc:sldChg>
      <pc:sldChg chg="del">
        <pc:chgData name="WEIYANG LI" userId="480b9ade2f918867" providerId="LiveId" clId="{C0FBEEF2-53C8-4413-A47D-3E44EDE9DF2F}" dt="2018-05-06T02:18:15.738" v="231" actId="2696"/>
        <pc:sldMkLst>
          <pc:docMk/>
          <pc:sldMk cId="3739242432" sldId="302"/>
        </pc:sldMkLst>
      </pc:sldChg>
      <pc:sldChg chg="del">
        <pc:chgData name="WEIYANG LI" userId="480b9ade2f918867" providerId="LiveId" clId="{C0FBEEF2-53C8-4413-A47D-3E44EDE9DF2F}" dt="2018-05-06T02:18:16.194" v="232" actId="2696"/>
        <pc:sldMkLst>
          <pc:docMk/>
          <pc:sldMk cId="3280007793" sldId="303"/>
        </pc:sldMkLst>
      </pc:sldChg>
      <pc:sldChg chg="del">
        <pc:chgData name="WEIYANG LI" userId="480b9ade2f918867" providerId="LiveId" clId="{C0FBEEF2-53C8-4413-A47D-3E44EDE9DF2F}" dt="2018-05-06T02:18:16.594" v="233" actId="2696"/>
        <pc:sldMkLst>
          <pc:docMk/>
          <pc:sldMk cId="1362350750" sldId="304"/>
        </pc:sldMkLst>
      </pc:sldChg>
      <pc:sldChg chg="setBg">
        <pc:chgData name="WEIYANG LI" userId="480b9ade2f918867" providerId="LiveId" clId="{C0FBEEF2-53C8-4413-A47D-3E44EDE9DF2F}" dt="2018-05-06T02:20:07.627" v="259" actId="2696"/>
        <pc:sldMkLst>
          <pc:docMk/>
          <pc:sldMk cId="4076401664" sldId="305"/>
        </pc:sldMkLst>
      </pc:sldChg>
      <pc:sldChg chg="del">
        <pc:chgData name="WEIYANG LI" userId="480b9ade2f918867" providerId="LiveId" clId="{C0FBEEF2-53C8-4413-A47D-3E44EDE9DF2F}" dt="2018-05-06T02:18:25.736" v="235" actId="2696"/>
        <pc:sldMkLst>
          <pc:docMk/>
          <pc:sldMk cId="4042788333" sldId="306"/>
        </pc:sldMkLst>
      </pc:sldChg>
      <pc:sldChg chg="del">
        <pc:chgData name="WEIYANG LI" userId="480b9ade2f918867" providerId="LiveId" clId="{C0FBEEF2-53C8-4413-A47D-3E44EDE9DF2F}" dt="2018-05-06T02:18:26.452" v="236" actId="2696"/>
        <pc:sldMkLst>
          <pc:docMk/>
          <pc:sldMk cId="3020483968" sldId="307"/>
        </pc:sldMkLst>
      </pc:sldChg>
      <pc:sldChg chg="del setBg">
        <pc:chgData name="WEIYANG LI" userId="480b9ade2f918867" providerId="LiveId" clId="{C0FBEEF2-53C8-4413-A47D-3E44EDE9DF2F}" dt="2018-05-06T02:21:02.822" v="261" actId="2696"/>
        <pc:sldMkLst>
          <pc:docMk/>
          <pc:sldMk cId="2440371102" sldId="308"/>
        </pc:sldMkLst>
      </pc:sldChg>
      <pc:sldChg chg="del setBg">
        <pc:chgData name="WEIYANG LI" userId="480b9ade2f918867" providerId="LiveId" clId="{C0FBEEF2-53C8-4413-A47D-3E44EDE9DF2F}" dt="2018-05-06T02:21:03.791" v="262" actId="2696"/>
        <pc:sldMkLst>
          <pc:docMk/>
          <pc:sldMk cId="55567309" sldId="309"/>
        </pc:sldMkLst>
      </pc:sldChg>
      <pc:sldChg chg="setBg">
        <pc:chgData name="WEIYANG LI" userId="480b9ade2f918867" providerId="LiveId" clId="{C0FBEEF2-53C8-4413-A47D-3E44EDE9DF2F}" dt="2018-05-06T02:20:04.883" v="257" actId="2696"/>
        <pc:sldMkLst>
          <pc:docMk/>
          <pc:sldMk cId="607017945" sldId="310"/>
        </pc:sldMkLst>
      </pc:sldChg>
      <pc:sldChg chg="setBg">
        <pc:chgData name="WEIYANG LI" userId="480b9ade2f918867" providerId="LiveId" clId="{C0FBEEF2-53C8-4413-A47D-3E44EDE9DF2F}" dt="2018-05-06T02:20:04.883" v="257" actId="2696"/>
        <pc:sldMkLst>
          <pc:docMk/>
          <pc:sldMk cId="3543172382" sldId="311"/>
        </pc:sldMkLst>
      </pc:sldChg>
      <pc:sldChg chg="setBg">
        <pc:chgData name="WEIYANG LI" userId="480b9ade2f918867" providerId="LiveId" clId="{C0FBEEF2-53C8-4413-A47D-3E44EDE9DF2F}" dt="2018-05-06T02:20:04.883" v="257" actId="2696"/>
        <pc:sldMkLst>
          <pc:docMk/>
          <pc:sldMk cId="1932116557" sldId="312"/>
        </pc:sldMkLst>
      </pc:sldChg>
      <pc:sldChg chg="setBg">
        <pc:chgData name="WEIYANG LI" userId="480b9ade2f918867" providerId="LiveId" clId="{C0FBEEF2-53C8-4413-A47D-3E44EDE9DF2F}" dt="2018-05-06T02:20:04.883" v="257" actId="2696"/>
        <pc:sldMkLst>
          <pc:docMk/>
          <pc:sldMk cId="2972605408" sldId="313"/>
        </pc:sldMkLst>
      </pc:sldChg>
      <pc:sldChg chg="setBg">
        <pc:chgData name="WEIYANG LI" userId="480b9ade2f918867" providerId="LiveId" clId="{C0FBEEF2-53C8-4413-A47D-3E44EDE9DF2F}" dt="2018-05-06T02:20:04.883" v="257" actId="2696"/>
        <pc:sldMkLst>
          <pc:docMk/>
          <pc:sldMk cId="3069296690" sldId="314"/>
        </pc:sldMkLst>
      </pc:sldChg>
      <pc:sldChg chg="setBg">
        <pc:chgData name="WEIYANG LI" userId="480b9ade2f918867" providerId="LiveId" clId="{C0FBEEF2-53C8-4413-A47D-3E44EDE9DF2F}" dt="2018-05-06T02:20:04.883" v="257" actId="2696"/>
        <pc:sldMkLst>
          <pc:docMk/>
          <pc:sldMk cId="2917667391" sldId="315"/>
        </pc:sldMkLst>
      </pc:sldChg>
      <pc:sldChg chg="setBg">
        <pc:chgData name="WEIYANG LI" userId="480b9ade2f918867" providerId="LiveId" clId="{C0FBEEF2-53C8-4413-A47D-3E44EDE9DF2F}" dt="2018-05-06T02:20:04.883" v="257" actId="2696"/>
        <pc:sldMkLst>
          <pc:docMk/>
          <pc:sldMk cId="306329753" sldId="316"/>
        </pc:sldMkLst>
      </pc:sldChg>
      <pc:sldChg chg="setBg">
        <pc:chgData name="WEIYANG LI" userId="480b9ade2f918867" providerId="LiveId" clId="{C0FBEEF2-53C8-4413-A47D-3E44EDE9DF2F}" dt="2018-05-06T02:20:04.883" v="257" actId="2696"/>
        <pc:sldMkLst>
          <pc:docMk/>
          <pc:sldMk cId="3991282290" sldId="317"/>
        </pc:sldMkLst>
      </pc:sldChg>
      <pc:sldChg chg="setBg">
        <pc:chgData name="WEIYANG LI" userId="480b9ade2f918867" providerId="LiveId" clId="{C0FBEEF2-53C8-4413-A47D-3E44EDE9DF2F}" dt="2018-05-06T02:20:04.883" v="257" actId="2696"/>
        <pc:sldMkLst>
          <pc:docMk/>
          <pc:sldMk cId="3342275601" sldId="318"/>
        </pc:sldMkLst>
      </pc:sldChg>
      <pc:sldChg chg="setBg">
        <pc:chgData name="WEIYANG LI" userId="480b9ade2f918867" providerId="LiveId" clId="{C0FBEEF2-53C8-4413-A47D-3E44EDE9DF2F}" dt="2018-05-06T02:20:04.883" v="257" actId="2696"/>
        <pc:sldMkLst>
          <pc:docMk/>
          <pc:sldMk cId="1919763229" sldId="319"/>
        </pc:sldMkLst>
      </pc:sldChg>
      <pc:sldChg chg="setBg">
        <pc:chgData name="WEIYANG LI" userId="480b9ade2f918867" providerId="LiveId" clId="{C0FBEEF2-53C8-4413-A47D-3E44EDE9DF2F}" dt="2018-05-06T02:20:04.883" v="257" actId="2696"/>
        <pc:sldMkLst>
          <pc:docMk/>
          <pc:sldMk cId="2275976506" sldId="320"/>
        </pc:sldMkLst>
      </pc:sldChg>
      <pc:sldChg chg="setBg">
        <pc:chgData name="WEIYANG LI" userId="480b9ade2f918867" providerId="LiveId" clId="{C0FBEEF2-53C8-4413-A47D-3E44EDE9DF2F}" dt="2018-05-06T02:20:04.883" v="257" actId="2696"/>
        <pc:sldMkLst>
          <pc:docMk/>
          <pc:sldMk cId="1422077437" sldId="321"/>
        </pc:sldMkLst>
      </pc:sldChg>
      <pc:sldChg chg="setBg">
        <pc:chgData name="WEIYANG LI" userId="480b9ade2f918867" providerId="LiveId" clId="{C0FBEEF2-53C8-4413-A47D-3E44EDE9DF2F}" dt="2018-05-06T02:20:04.883" v="257" actId="2696"/>
        <pc:sldMkLst>
          <pc:docMk/>
          <pc:sldMk cId="2656002832" sldId="323"/>
        </pc:sldMkLst>
      </pc:sldChg>
      <pc:sldChg chg="setBg">
        <pc:chgData name="WEIYANG LI" userId="480b9ade2f918867" providerId="LiveId" clId="{C0FBEEF2-53C8-4413-A47D-3E44EDE9DF2F}" dt="2018-05-06T02:20:04.883" v="257" actId="2696"/>
        <pc:sldMkLst>
          <pc:docMk/>
          <pc:sldMk cId="1649873163" sldId="324"/>
        </pc:sldMkLst>
      </pc:sldChg>
      <pc:sldChg chg="setBg">
        <pc:chgData name="WEIYANG LI" userId="480b9ade2f918867" providerId="LiveId" clId="{C0FBEEF2-53C8-4413-A47D-3E44EDE9DF2F}" dt="2018-05-06T02:20:04.883" v="257" actId="2696"/>
        <pc:sldMkLst>
          <pc:docMk/>
          <pc:sldMk cId="757003624" sldId="325"/>
        </pc:sldMkLst>
      </pc:sldChg>
      <pc:sldChg chg="setBg">
        <pc:chgData name="WEIYANG LI" userId="480b9ade2f918867" providerId="LiveId" clId="{C0FBEEF2-53C8-4413-A47D-3E44EDE9DF2F}" dt="2018-05-06T02:20:04.883" v="257" actId="2696"/>
        <pc:sldMkLst>
          <pc:docMk/>
          <pc:sldMk cId="1498219463" sldId="326"/>
        </pc:sldMkLst>
      </pc:sldChg>
      <pc:sldChg chg="setBg">
        <pc:chgData name="WEIYANG LI" userId="480b9ade2f918867" providerId="LiveId" clId="{C0FBEEF2-53C8-4413-A47D-3E44EDE9DF2F}" dt="2018-05-06T02:20:04.883" v="257" actId="2696"/>
        <pc:sldMkLst>
          <pc:docMk/>
          <pc:sldMk cId="1381887216" sldId="327"/>
        </pc:sldMkLst>
      </pc:sldChg>
      <pc:sldChg chg="setBg">
        <pc:chgData name="WEIYANG LI" userId="480b9ade2f918867" providerId="LiveId" clId="{C0FBEEF2-53C8-4413-A47D-3E44EDE9DF2F}" dt="2018-05-06T02:20:04.883" v="257" actId="2696"/>
        <pc:sldMkLst>
          <pc:docMk/>
          <pc:sldMk cId="1567296121" sldId="328"/>
        </pc:sldMkLst>
      </pc:sldChg>
      <pc:sldChg chg="setBg">
        <pc:chgData name="WEIYANG LI" userId="480b9ade2f918867" providerId="LiveId" clId="{C0FBEEF2-53C8-4413-A47D-3E44EDE9DF2F}" dt="2018-05-06T02:20:04.883" v="257" actId="2696"/>
        <pc:sldMkLst>
          <pc:docMk/>
          <pc:sldMk cId="3281866630" sldId="329"/>
        </pc:sldMkLst>
      </pc:sldChg>
      <pc:sldChg chg="setBg">
        <pc:chgData name="WEIYANG LI" userId="480b9ade2f918867" providerId="LiveId" clId="{C0FBEEF2-53C8-4413-A47D-3E44EDE9DF2F}" dt="2018-05-06T02:20:04.883" v="257" actId="2696"/>
        <pc:sldMkLst>
          <pc:docMk/>
          <pc:sldMk cId="1671791457" sldId="330"/>
        </pc:sldMkLst>
      </pc:sldChg>
      <pc:sldChg chg="setBg">
        <pc:chgData name="WEIYANG LI" userId="480b9ade2f918867" providerId="LiveId" clId="{C0FBEEF2-53C8-4413-A47D-3E44EDE9DF2F}" dt="2018-05-06T02:20:04.883" v="257" actId="2696"/>
        <pc:sldMkLst>
          <pc:docMk/>
          <pc:sldMk cId="45627202" sldId="331"/>
        </pc:sldMkLst>
      </pc:sldChg>
      <pc:sldChg chg="modSp setBg">
        <pc:chgData name="WEIYANG LI" userId="480b9ade2f918867" providerId="LiveId" clId="{C0FBEEF2-53C8-4413-A47D-3E44EDE9DF2F}" dt="2018-05-06T02:20:04.883" v="257" actId="2696"/>
        <pc:sldMkLst>
          <pc:docMk/>
          <pc:sldMk cId="3893778409" sldId="332"/>
        </pc:sldMkLst>
        <pc:spChg chg="mod">
          <ac:chgData name="WEIYANG LI" userId="480b9ade2f918867" providerId="LiveId" clId="{C0FBEEF2-53C8-4413-A47D-3E44EDE9DF2F}" dt="2018-05-06T02:02:48.413" v="13" actId="1076"/>
          <ac:spMkLst>
            <pc:docMk/>
            <pc:sldMk cId="3893778409" sldId="332"/>
            <ac:spMk id="4" creationId="{00000000-0000-0000-0000-000000000000}"/>
          </ac:spMkLst>
        </pc:spChg>
        <pc:spChg chg="mod">
          <ac:chgData name="WEIYANG LI" userId="480b9ade2f918867" providerId="LiveId" clId="{C0FBEEF2-53C8-4413-A47D-3E44EDE9DF2F}" dt="2018-05-06T02:03:34.543" v="18" actId="1076"/>
          <ac:spMkLst>
            <pc:docMk/>
            <pc:sldMk cId="3893778409" sldId="332"/>
            <ac:spMk id="5" creationId="{74A1DAA1-FD8D-4A8D-82C3-39787634D34B}"/>
          </ac:spMkLst>
        </pc:spChg>
      </pc:sldChg>
      <pc:sldChg chg="addSp modSp add">
        <pc:chgData name="WEIYANG LI" userId="480b9ade2f918867" providerId="LiveId" clId="{C0FBEEF2-53C8-4413-A47D-3E44EDE9DF2F}" dt="2018-05-06T02:12:45.595" v="169" actId="2696"/>
        <pc:sldMkLst>
          <pc:docMk/>
          <pc:sldMk cId="4034463863" sldId="333"/>
        </pc:sldMkLst>
        <pc:spChg chg="mod">
          <ac:chgData name="WEIYANG LI" userId="480b9ade2f918867" providerId="LiveId" clId="{C0FBEEF2-53C8-4413-A47D-3E44EDE9DF2F}" dt="2018-05-06T02:11:13.134" v="125" actId="2696"/>
          <ac:spMkLst>
            <pc:docMk/>
            <pc:sldMk cId="4034463863" sldId="333"/>
            <ac:spMk id="4" creationId="{00000000-0000-0000-0000-000000000000}"/>
          </ac:spMkLst>
        </pc:spChg>
        <pc:spChg chg="add">
          <ac:chgData name="WEIYANG LI" userId="480b9ade2f918867" providerId="LiveId" clId="{C0FBEEF2-53C8-4413-A47D-3E44EDE9DF2F}" dt="2018-05-06T02:12:45.595" v="169" actId="2696"/>
          <ac:spMkLst>
            <pc:docMk/>
            <pc:sldMk cId="4034463863" sldId="333"/>
            <ac:spMk id="5" creationId="{823EF4F8-F546-4E5E-93AB-6D25BF8A3A9A}"/>
          </ac:spMkLst>
        </pc:spChg>
        <pc:spChg chg="mod">
          <ac:chgData name="WEIYANG LI" userId="480b9ade2f918867" providerId="LiveId" clId="{C0FBEEF2-53C8-4413-A47D-3E44EDE9DF2F}" dt="2018-05-06T02:11:31.989" v="133" actId="2696"/>
          <ac:spMkLst>
            <pc:docMk/>
            <pc:sldMk cId="4034463863" sldId="333"/>
            <ac:spMk id="6" creationId="{00000000-0000-0000-0000-000000000000}"/>
          </ac:spMkLst>
        </pc:spChg>
      </pc:sldChg>
      <pc:sldChg chg="add del">
        <pc:chgData name="WEIYANG LI" userId="480b9ade2f918867" providerId="LiveId" clId="{C0FBEEF2-53C8-4413-A47D-3E44EDE9DF2F}" dt="2018-05-06T02:11:24.657" v="128" actId="2696"/>
        <pc:sldMkLst>
          <pc:docMk/>
          <pc:sldMk cId="399154342" sldId="334"/>
        </pc:sldMkLst>
      </pc:sldChg>
      <pc:sldChg chg="add del">
        <pc:chgData name="WEIYANG LI" userId="480b9ade2f918867" providerId="LiveId" clId="{C0FBEEF2-53C8-4413-A47D-3E44EDE9DF2F}" dt="2018-05-06T02:11:25.323" v="129" actId="2696"/>
        <pc:sldMkLst>
          <pc:docMk/>
          <pc:sldMk cId="68930257" sldId="335"/>
        </pc:sldMkLst>
      </pc:sldChg>
      <pc:sldChg chg="addSp modSp add">
        <pc:chgData name="WEIYANG LI" userId="480b9ade2f918867" providerId="LiveId" clId="{C0FBEEF2-53C8-4413-A47D-3E44EDE9DF2F}" dt="2018-05-06T02:12:51.843" v="180" actId="2696"/>
        <pc:sldMkLst>
          <pc:docMk/>
          <pc:sldMk cId="2157746155" sldId="336"/>
        </pc:sldMkLst>
        <pc:spChg chg="mod">
          <ac:chgData name="WEIYANG LI" userId="480b9ade2f918867" providerId="LiveId" clId="{C0FBEEF2-53C8-4413-A47D-3E44EDE9DF2F}" dt="2018-05-06T02:11:52.678" v="146" actId="20577"/>
          <ac:spMkLst>
            <pc:docMk/>
            <pc:sldMk cId="2157746155" sldId="336"/>
            <ac:spMk id="4" creationId="{00000000-0000-0000-0000-000000000000}"/>
          </ac:spMkLst>
        </pc:spChg>
        <pc:spChg chg="add mod">
          <ac:chgData name="WEIYANG LI" userId="480b9ade2f918867" providerId="LiveId" clId="{C0FBEEF2-53C8-4413-A47D-3E44EDE9DF2F}" dt="2018-05-06T02:12:51.843" v="180" actId="2696"/>
          <ac:spMkLst>
            <pc:docMk/>
            <pc:sldMk cId="2157746155" sldId="336"/>
            <ac:spMk id="5" creationId="{6EC9D2ED-09CF-4E93-91AD-5661B5C8B34F}"/>
          </ac:spMkLst>
        </pc:spChg>
        <pc:spChg chg="mod">
          <ac:chgData name="WEIYANG LI" userId="480b9ade2f918867" providerId="LiveId" clId="{C0FBEEF2-53C8-4413-A47D-3E44EDE9DF2F}" dt="2018-05-06T02:11:29.635" v="131" actId="2696"/>
          <ac:spMkLst>
            <pc:docMk/>
            <pc:sldMk cId="2157746155" sldId="336"/>
            <ac:spMk id="6" creationId="{00000000-0000-0000-0000-000000000000}"/>
          </ac:spMkLst>
        </pc:spChg>
      </pc:sldChg>
      <pc:sldChg chg="addSp modSp add">
        <pc:chgData name="WEIYANG LI" userId="480b9ade2f918867" providerId="LiveId" clId="{C0FBEEF2-53C8-4413-A47D-3E44EDE9DF2F}" dt="2018-05-06T02:20:38.196" v="260" actId="2696"/>
        <pc:sldMkLst>
          <pc:docMk/>
          <pc:sldMk cId="1098368195" sldId="337"/>
        </pc:sldMkLst>
        <pc:spChg chg="mod">
          <ac:chgData name="WEIYANG LI" userId="480b9ade2f918867" providerId="LiveId" clId="{C0FBEEF2-53C8-4413-A47D-3E44EDE9DF2F}" dt="2018-05-06T02:12:21.429" v="168" actId="20577"/>
          <ac:spMkLst>
            <pc:docMk/>
            <pc:sldMk cId="1098368195" sldId="337"/>
            <ac:spMk id="4" creationId="{00000000-0000-0000-0000-000000000000}"/>
          </ac:spMkLst>
        </pc:spChg>
        <pc:spChg chg="add">
          <ac:chgData name="WEIYANG LI" userId="480b9ade2f918867" providerId="LiveId" clId="{C0FBEEF2-53C8-4413-A47D-3E44EDE9DF2F}" dt="2018-05-06T02:20:38.196" v="260" actId="2696"/>
          <ac:spMkLst>
            <pc:docMk/>
            <pc:sldMk cId="1098368195" sldId="337"/>
            <ac:spMk id="5" creationId="{2D5F730E-4545-420E-A4D9-7227B154E24E}"/>
          </ac:spMkLst>
        </pc:spChg>
        <pc:spChg chg="mod">
          <ac:chgData name="WEIYANG LI" userId="480b9ade2f918867" providerId="LiveId" clId="{C0FBEEF2-53C8-4413-A47D-3E44EDE9DF2F}" dt="2018-05-06T02:11:34.394" v="135" actId="2696"/>
          <ac:spMkLst>
            <pc:docMk/>
            <pc:sldMk cId="1098368195" sldId="337"/>
            <ac:spMk id="6" creationId="{00000000-0000-0000-0000-000000000000}"/>
          </ac:spMkLst>
        </pc:spChg>
      </pc:sldChg>
      <pc:sldChg chg="addSp delSp modSp add setBg">
        <pc:chgData name="WEIYANG LI" userId="480b9ade2f918867" providerId="LiveId" clId="{C0FBEEF2-53C8-4413-A47D-3E44EDE9DF2F}" dt="2018-05-06T02:20:07.627" v="259" actId="2696"/>
        <pc:sldMkLst>
          <pc:docMk/>
          <pc:sldMk cId="2955747308" sldId="338"/>
        </pc:sldMkLst>
        <pc:spChg chg="add del">
          <ac:chgData name="WEIYANG LI" userId="480b9ade2f918867" providerId="LiveId" clId="{C0FBEEF2-53C8-4413-A47D-3E44EDE9DF2F}" dt="2018-05-06T02:17:51.559" v="222" actId="2696"/>
          <ac:spMkLst>
            <pc:docMk/>
            <pc:sldMk cId="2955747308" sldId="338"/>
            <ac:spMk id="2" creationId="{D0881DC6-5C99-4E36-B33F-B966BC1CBD37}"/>
          </ac:spMkLst>
        </pc:spChg>
        <pc:spChg chg="mod">
          <ac:chgData name="WEIYANG LI" userId="480b9ade2f918867" providerId="LiveId" clId="{C0FBEEF2-53C8-4413-A47D-3E44EDE9DF2F}" dt="2018-05-06T02:17:59.312" v="227" actId="20577"/>
          <ac:spMkLst>
            <pc:docMk/>
            <pc:sldMk cId="2955747308" sldId="338"/>
            <ac:spMk id="4" creationId="{00000000-0000-0000-0000-000000000000}"/>
          </ac:spMkLst>
        </pc:spChg>
        <pc:spChg chg="mod">
          <ac:chgData name="WEIYANG LI" userId="480b9ade2f918867" providerId="LiveId" clId="{C0FBEEF2-53C8-4413-A47D-3E44EDE9DF2F}" dt="2018-05-06T02:18:06.037" v="230" actId="2696"/>
          <ac:spMkLst>
            <pc:docMk/>
            <pc:sldMk cId="2955747308" sldId="338"/>
            <ac:spMk id="6" creationId="{00000000-0000-0000-0000-000000000000}"/>
          </ac:spMkLst>
        </pc:spChg>
      </pc:sldChg>
      <pc:sldChg chg="modSp add setBg">
        <pc:chgData name="WEIYANG LI" userId="480b9ade2f918867" providerId="LiveId" clId="{C0FBEEF2-53C8-4413-A47D-3E44EDE9DF2F}" dt="2018-05-06T02:18:53.982" v="253" actId="2696"/>
        <pc:sldMkLst>
          <pc:docMk/>
          <pc:sldMk cId="1417824734" sldId="339"/>
        </pc:sldMkLst>
        <pc:spChg chg="mod">
          <ac:chgData name="WEIYANG LI" userId="480b9ade2f918867" providerId="LiveId" clId="{C0FBEEF2-53C8-4413-A47D-3E44EDE9DF2F}" dt="2018-05-06T02:18:53.982" v="253" actId="2696"/>
          <ac:spMkLst>
            <pc:docMk/>
            <pc:sldMk cId="1417824734" sldId="339"/>
            <ac:spMk id="6" creationId="{00000000-0000-0000-0000-000000000000}"/>
          </ac:spMkLst>
        </pc:spChg>
      </pc:sldChg>
      <pc:sldChg chg="modSp add">
        <pc:chgData name="WEIYANG LI" userId="480b9ade2f918867" providerId="LiveId" clId="{C0FBEEF2-53C8-4413-A47D-3E44EDE9DF2F}" dt="2018-05-06T02:18:50.936" v="250" actId="2696"/>
        <pc:sldMkLst>
          <pc:docMk/>
          <pc:sldMk cId="1338596175" sldId="340"/>
        </pc:sldMkLst>
        <pc:spChg chg="mod">
          <ac:chgData name="WEIYANG LI" userId="480b9ade2f918867" providerId="LiveId" clId="{C0FBEEF2-53C8-4413-A47D-3E44EDE9DF2F}" dt="2018-05-06T02:18:50.936" v="250" actId="2696"/>
          <ac:spMkLst>
            <pc:docMk/>
            <pc:sldMk cId="1338596175" sldId="340"/>
            <ac:spMk id="6" creationId="{00000000-0000-0000-0000-000000000000}"/>
          </ac:spMkLst>
        </pc:spChg>
      </pc:sldChg>
      <pc:sldChg chg="add del">
        <pc:chgData name="WEIYANG LI" userId="480b9ade2f918867" providerId="LiveId" clId="{C0FBEEF2-53C8-4413-A47D-3E44EDE9DF2F}" dt="2018-05-06T02:18:35.604" v="238" actId="2696"/>
        <pc:sldMkLst>
          <pc:docMk/>
          <pc:sldMk cId="864393358" sldId="341"/>
        </pc:sldMkLst>
      </pc:sldChg>
      <pc:sldChg chg="modSp add">
        <pc:chgData name="WEIYANG LI" userId="480b9ade2f918867" providerId="LiveId" clId="{C0FBEEF2-53C8-4413-A47D-3E44EDE9DF2F}" dt="2018-05-06T02:18:46.916" v="244" actId="2696"/>
        <pc:sldMkLst>
          <pc:docMk/>
          <pc:sldMk cId="1916980212" sldId="341"/>
        </pc:sldMkLst>
        <pc:spChg chg="mod">
          <ac:chgData name="WEIYANG LI" userId="480b9ade2f918867" providerId="LiveId" clId="{C0FBEEF2-53C8-4413-A47D-3E44EDE9DF2F}" dt="2018-05-06T02:18:45.137" v="241" actId="1076"/>
          <ac:spMkLst>
            <pc:docMk/>
            <pc:sldMk cId="1916980212" sldId="341"/>
            <ac:spMk id="4" creationId="{00000000-0000-0000-0000-000000000000}"/>
          </ac:spMkLst>
        </pc:spChg>
        <pc:spChg chg="mod">
          <ac:chgData name="WEIYANG LI" userId="480b9ade2f918867" providerId="LiveId" clId="{C0FBEEF2-53C8-4413-A47D-3E44EDE9DF2F}" dt="2018-05-06T02:18:46.916" v="244" actId="2696"/>
          <ac:spMkLst>
            <pc:docMk/>
            <pc:sldMk cId="1916980212" sldId="341"/>
            <ac:spMk id="6" creationId="{00000000-0000-0000-0000-000000000000}"/>
          </ac:spMkLst>
        </pc:spChg>
      </pc:sldChg>
      <pc:sldMasterChg chg="setBg modSldLayout">
        <pc:chgData name="WEIYANG LI" userId="480b9ade2f918867" providerId="LiveId" clId="{C0FBEEF2-53C8-4413-A47D-3E44EDE9DF2F}" dt="2018-05-06T02:20:04.883" v="257" actId="2696"/>
        <pc:sldMasterMkLst>
          <pc:docMk/>
          <pc:sldMasterMk cId="3714188326" sldId="2147483648"/>
        </pc:sldMasterMkLst>
        <pc:sldLayoutChg chg="setBg">
          <pc:chgData name="WEIYANG LI" userId="480b9ade2f918867" providerId="LiveId" clId="{C0FBEEF2-53C8-4413-A47D-3E44EDE9DF2F}" dt="2018-05-06T02:20:04.883" v="257" actId="2696"/>
          <pc:sldLayoutMkLst>
            <pc:docMk/>
            <pc:sldMasterMk cId="3714188326" sldId="2147483648"/>
            <pc:sldLayoutMk cId="3066230876" sldId="2147483649"/>
          </pc:sldLayoutMkLst>
        </pc:sldLayoutChg>
        <pc:sldLayoutChg chg="setBg">
          <pc:chgData name="WEIYANG LI" userId="480b9ade2f918867" providerId="LiveId" clId="{C0FBEEF2-53C8-4413-A47D-3E44EDE9DF2F}" dt="2018-05-06T02:20:04.883" v="257" actId="2696"/>
          <pc:sldLayoutMkLst>
            <pc:docMk/>
            <pc:sldMasterMk cId="3714188326" sldId="2147483648"/>
            <pc:sldLayoutMk cId="3531739056" sldId="2147483650"/>
          </pc:sldLayoutMkLst>
        </pc:sldLayoutChg>
        <pc:sldLayoutChg chg="setBg">
          <pc:chgData name="WEIYANG LI" userId="480b9ade2f918867" providerId="LiveId" clId="{C0FBEEF2-53C8-4413-A47D-3E44EDE9DF2F}" dt="2018-05-06T02:20:04.883" v="257" actId="2696"/>
          <pc:sldLayoutMkLst>
            <pc:docMk/>
            <pc:sldMasterMk cId="3714188326" sldId="2147483648"/>
            <pc:sldLayoutMk cId="3858900883" sldId="2147483651"/>
          </pc:sldLayoutMkLst>
        </pc:sldLayoutChg>
        <pc:sldLayoutChg chg="setBg">
          <pc:chgData name="WEIYANG LI" userId="480b9ade2f918867" providerId="LiveId" clId="{C0FBEEF2-53C8-4413-A47D-3E44EDE9DF2F}" dt="2018-05-06T02:20:04.883" v="257" actId="2696"/>
          <pc:sldLayoutMkLst>
            <pc:docMk/>
            <pc:sldMasterMk cId="3714188326" sldId="2147483648"/>
            <pc:sldLayoutMk cId="2889990094" sldId="2147483652"/>
          </pc:sldLayoutMkLst>
        </pc:sldLayoutChg>
        <pc:sldLayoutChg chg="setBg">
          <pc:chgData name="WEIYANG LI" userId="480b9ade2f918867" providerId="LiveId" clId="{C0FBEEF2-53C8-4413-A47D-3E44EDE9DF2F}" dt="2018-05-06T02:20:04.883" v="257" actId="2696"/>
          <pc:sldLayoutMkLst>
            <pc:docMk/>
            <pc:sldMasterMk cId="3714188326" sldId="2147483648"/>
            <pc:sldLayoutMk cId="1766203827" sldId="2147483653"/>
          </pc:sldLayoutMkLst>
        </pc:sldLayoutChg>
        <pc:sldLayoutChg chg="setBg">
          <pc:chgData name="WEIYANG LI" userId="480b9ade2f918867" providerId="LiveId" clId="{C0FBEEF2-53C8-4413-A47D-3E44EDE9DF2F}" dt="2018-05-06T02:20:04.883" v="257" actId="2696"/>
          <pc:sldLayoutMkLst>
            <pc:docMk/>
            <pc:sldMasterMk cId="3714188326" sldId="2147483648"/>
            <pc:sldLayoutMk cId="642938990" sldId="2147483654"/>
          </pc:sldLayoutMkLst>
        </pc:sldLayoutChg>
        <pc:sldLayoutChg chg="setBg">
          <pc:chgData name="WEIYANG LI" userId="480b9ade2f918867" providerId="LiveId" clId="{C0FBEEF2-53C8-4413-A47D-3E44EDE9DF2F}" dt="2018-05-06T02:20:04.883" v="257" actId="2696"/>
          <pc:sldLayoutMkLst>
            <pc:docMk/>
            <pc:sldMasterMk cId="3714188326" sldId="2147483648"/>
            <pc:sldLayoutMk cId="3313836106" sldId="2147483655"/>
          </pc:sldLayoutMkLst>
        </pc:sldLayoutChg>
        <pc:sldLayoutChg chg="setBg">
          <pc:chgData name="WEIYANG LI" userId="480b9ade2f918867" providerId="LiveId" clId="{C0FBEEF2-53C8-4413-A47D-3E44EDE9DF2F}" dt="2018-05-06T02:20:04.883" v="257" actId="2696"/>
          <pc:sldLayoutMkLst>
            <pc:docMk/>
            <pc:sldMasterMk cId="3714188326" sldId="2147483648"/>
            <pc:sldLayoutMk cId="1187991450" sldId="2147483656"/>
          </pc:sldLayoutMkLst>
        </pc:sldLayoutChg>
        <pc:sldLayoutChg chg="setBg">
          <pc:chgData name="WEIYANG LI" userId="480b9ade2f918867" providerId="LiveId" clId="{C0FBEEF2-53C8-4413-A47D-3E44EDE9DF2F}" dt="2018-05-06T02:20:04.883" v="257" actId="2696"/>
          <pc:sldLayoutMkLst>
            <pc:docMk/>
            <pc:sldMasterMk cId="3714188326" sldId="2147483648"/>
            <pc:sldLayoutMk cId="927583227" sldId="2147483657"/>
          </pc:sldLayoutMkLst>
        </pc:sldLayoutChg>
        <pc:sldLayoutChg chg="setBg">
          <pc:chgData name="WEIYANG LI" userId="480b9ade2f918867" providerId="LiveId" clId="{C0FBEEF2-53C8-4413-A47D-3E44EDE9DF2F}" dt="2018-05-06T02:20:04.883" v="257" actId="2696"/>
          <pc:sldLayoutMkLst>
            <pc:docMk/>
            <pc:sldMasterMk cId="3714188326" sldId="2147483648"/>
            <pc:sldLayoutMk cId="618911963" sldId="2147483658"/>
          </pc:sldLayoutMkLst>
        </pc:sldLayoutChg>
        <pc:sldLayoutChg chg="setBg">
          <pc:chgData name="WEIYANG LI" userId="480b9ade2f918867" providerId="LiveId" clId="{C0FBEEF2-53C8-4413-A47D-3E44EDE9DF2F}" dt="2018-05-06T02:20:04.883" v="257" actId="2696"/>
          <pc:sldLayoutMkLst>
            <pc:docMk/>
            <pc:sldMasterMk cId="3714188326" sldId="2147483648"/>
            <pc:sldLayoutMk cId="2272470497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E0561-5714-4AF4-9E76-73D9AD38F169}" type="datetimeFigureOut">
              <a:rPr lang="en-SG" smtClean="0"/>
              <a:t>8/5/2018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9A409-0AB7-497A-B4FF-1C6B64550CC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15463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B03B77F6-7359-46DC-92D9-AC7CC011AF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5A6DB8D0-E758-4790-916E-D4CF3D0394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AA839998-7BB9-4FEA-A631-303BAD8685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1E1E7A2-D07D-42B2-9CAE-14A09BC7CD4E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0038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3BBA5651-B1F8-4B2E-A2CD-70C6A4B7D5B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DE057E40-1882-4D16-9E9B-2E6B93774E1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BE54558F-B15E-46AC-A9DE-C307D3BDD42E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B82C28-A9B3-4500-9594-A6443A9F9D71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680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477FB155-D191-4723-B08A-44A3F607485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4F31E3D0-2558-44A9-A42E-C96C63A11E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BA4BB980-51DA-4A65-86B5-56A420A140CA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C93116-DC63-4C60-9FCA-F0AD01A35B4E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836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E3BB94B3-D9EF-4A32-8CA1-C3C9B7981E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579F12DB-4479-4650-9EB3-95BC0F0D29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E07FDF53-DB8E-4FDE-A01B-008343639EB2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9381BE-32D3-4F18-A4ED-75B5AB4379DF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7983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EF8B9FF1-484D-49C6-B51B-B02052AD9A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76345A69-2300-4A54-B2DB-1026225FC7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DAFD2742-ECD6-4224-9929-72CB371292A4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DC249D-8CB7-431F-81B5-12F02739D7E8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8593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D7C3FD50-21B4-4F03-92DE-B94134A283F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6565AE0-4C52-41A4-A0FC-D7D8A69914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99FAE793-0FE8-485A-ADDE-588818FA9CD5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FA3663-5C38-4AC8-B362-554A6D947658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688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77589D5D-791B-419A-B1D3-6D0B3811C4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DECDD122-F2B8-465F-9376-E183C433BC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B9DFE2F2-497A-4B14-9B68-2937EBA724EC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8BA3F5-A351-458C-A981-316940DE812F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576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10608CA1-979B-4716-9088-8204D87A27C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FD002DAC-4612-4C4C-950D-718E9D27A4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E7D90AC9-2AA5-4D24-B71B-F8B247842784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BB5E22B-AC16-415A-A407-CD787375B4F9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788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C45204BD-0966-4C8E-9BC4-6222DB3BF7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56631FBE-E3C0-4892-9BAC-9B394CC835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646096D8-426C-40E1-8F28-F38D4824A4BC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C85546-E6F7-4701-9B93-47F821B4C10F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985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8F5D024B-4AC1-4E93-8B61-5BB9015434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1F28C3B9-D357-4D2C-BC46-AF56F5845F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B4897643-5463-4F46-9D0C-3668E2C9BCC5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AB58E7-1B00-47CF-9C37-BF2D3D3A272C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402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EFECE0CA-1B0D-4F2C-A645-2E8C3BDD180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191EA802-69EF-46FC-B359-410E682A23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E21F5DD2-282D-4A83-90BC-78FDDA367A96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5BC6D4-8F8D-44F4-9D24-9636672E06CC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654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D80CA940-9163-4333-BC23-85FD7A2AE45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C79E2E8E-36EC-478D-973B-673C604BD1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DE6F9E0D-E137-4028-9380-1FF1050E1F48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B7F558C-BC13-4B32-A2B2-6B3319394E8B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018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72FCD173-BD8B-416E-B802-46BC68209E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EE1139F8-5DA3-49E1-A9A1-75615689982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28E2B1CC-8C3B-4A72-ABAE-459BDE11EF48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86A907-8CE2-4261-AFC0-DA2786614C2B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834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508098B2-33D5-4AD2-AA42-53CD47DCDFB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E7C8EC50-D17C-4698-A890-388F97AF2F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CAFC706E-7EA9-49BA-A2C8-42EAEAE19383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DF9F80-35C2-41E1-A455-2C5213F6D56A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40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48F3E1-9DE0-43FF-9B32-67574E5EED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4A7AD7-0EF2-4F02-B619-D593B4734C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57C964-BB8E-4C8D-9B0F-DBD224249D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FC506-7160-420B-9594-4F8DA565B52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296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785C9E-90DB-46EF-9ADF-CD7372F2F0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489BA4-F35A-46E2-91D2-7CEF008318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4CE75C-EE62-4187-97FA-A38FD53081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159AE-4A98-4E8C-B652-BE9883576D8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1913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14D0EA-7D6E-4778-A576-29F65492A1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A8D742-4A0D-4EF8-AF0E-1AE8E41782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E149B2-3E77-4D9D-958A-BD7825780C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F598E-C308-4B28-BC94-6092323F0B6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4327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B03D53-493B-4262-86D4-3447A55E7D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12CAE1-5B2F-4E3F-A62F-1A115A8315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7A3A69-DF43-4B79-A99F-D136C40A03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75143-4F3E-4854-B90C-6BFCD27EB5A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4468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81D915-116A-491D-A32D-5AED07B356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D8F733-E02F-4C9A-A87F-829B4AB29C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BBD5D7-0D4F-4B68-A617-0F160FED5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A6FFE-A601-4E8B-BD2E-6D2521998FE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4181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2A33A8-0437-483F-8ECA-AE071ACAFE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A2C709-3D4E-4BEB-8475-4E71B4F60D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5F9AC8-080C-4EAB-A6DF-999329DEB5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C1748-21D6-4DD5-855E-46F9A2301F9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2290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1F96A89-5F1E-4F18-AD5B-F45900B559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3034C2C-4C2C-45AF-B948-2255D1241D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1E6FF77-8BDE-4198-92FA-EE97805B72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BC103-1875-4749-9CC2-E8E19BFDFD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871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AA68B36-CEBB-430B-8E8A-10B62C38CB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3337755-E11B-466D-B863-939002D8FF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2A46110-44F4-4D84-84EC-750259D9EC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F4A6E-2D4B-4128-9DA6-74188A14DDF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77615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30A0B35-E7C7-42D1-8EF8-F3BE494EAA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408DF33-428E-44A6-94EC-96646CE0B8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FFD5550-178D-4C57-8DF4-6C5A31FCDD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B7393-38E7-486A-A880-BA5B0EC593C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373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505368-2BA7-4902-8665-EB0A705F52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EB4FD8-DEAF-4E55-B960-26A8FAD909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D4625F-A60A-4436-9A5E-FCAE0A5C94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60274-29CE-44F9-B85D-0025DB7A480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60930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E28C96-F533-46E1-BE29-B73B6EC0A1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C2E8D9-0954-4A45-9CD4-D844D2A14E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65C500-126E-4139-AE7F-578D2FE669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4E404-BED2-4902-AC64-13C61363E5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129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8B615D7-EA3E-4393-850F-0629EDF87B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075D908-A223-483B-B79C-23CD6A37F4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742FCFE-0172-4C35-9CF8-1E88AEC66F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宋体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12D88C53-C1BB-4521-B503-A9794D5747B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74ECBC5D-D5D6-43C9-8B38-7E7465745BF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2E8525A-357F-49DE-92A6-0E720DF9FCE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7859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{FB20880A-6F1E-453C-B83D-37C87F85DCD0}">
            <a:extLst>
              <a:ext uri="{FF2B5EF4-FFF2-40B4-BE49-F238E27FC236}">
                <a16:creationId xmlns:a16="http://schemas.microsoft.com/office/drawing/2014/main" id="{EDE12F95-2E57-424F-B60C-A1BCEC16F7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0"/>
            <a:ext cx="12192000" cy="6858000"/>
          </a:xfrm>
          <a:prstGeom prst="rect">
            <a:avLst/>
          </a:prstGeom>
          <a:noFill/>
          <a:ln w="57150" cap="rnd">
            <a:solidFill>
              <a:srgbClr val="9999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75" name="组合 1">
            <a:extLst>
              <a:ext uri="{FF2B5EF4-FFF2-40B4-BE49-F238E27FC236}">
                <a16:creationId xmlns:a16="http://schemas.microsoft.com/office/drawing/2014/main" id="{66CD3898-3B37-4A92-A64D-25BB73DB7B3F}"/>
              </a:ext>
            </a:extLst>
          </p:cNvPr>
          <p:cNvGrpSpPr>
            <a:grpSpLocks/>
          </p:cNvGrpSpPr>
          <p:nvPr/>
        </p:nvGrpSpPr>
        <p:grpSpPr bwMode="auto">
          <a:xfrm>
            <a:off x="1074738" y="563563"/>
            <a:ext cx="9936162" cy="6119812"/>
            <a:chOff x="276149" y="564331"/>
            <a:chExt cx="11899743" cy="6118532"/>
          </a:xfrm>
        </p:grpSpPr>
        <p:sp>
          <p:nvSpPr>
            <p:cNvPr id="3080" name="Freeform 6">
              <a:extLst>
                <a:ext uri="{FF2B5EF4-FFF2-40B4-BE49-F238E27FC236}">
                  <a16:creationId xmlns:a16="http://schemas.microsoft.com/office/drawing/2014/main" id="{1E92C4D3-81C6-4A85-AB32-C592E76BCC01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5151" y="4304685"/>
              <a:ext cx="3030741" cy="1925484"/>
            </a:xfrm>
            <a:custGeom>
              <a:avLst/>
              <a:gdLst>
                <a:gd name="T0" fmla="*/ 2147483646 w 1430"/>
                <a:gd name="T1" fmla="*/ 2147483646 h 621"/>
                <a:gd name="T2" fmla="*/ 2147483646 w 1430"/>
                <a:gd name="T3" fmla="*/ 2147483646 h 621"/>
                <a:gd name="T4" fmla="*/ 2147483646 w 1430"/>
                <a:gd name="T5" fmla="*/ 2147483646 h 621"/>
                <a:gd name="T6" fmla="*/ 2147483646 w 1430"/>
                <a:gd name="T7" fmla="*/ 0 h 621"/>
                <a:gd name="T8" fmla="*/ 2147483646 w 1430"/>
                <a:gd name="T9" fmla="*/ 2147483646 h 621"/>
                <a:gd name="T10" fmla="*/ 2147483646 w 1430"/>
                <a:gd name="T11" fmla="*/ 2147483646 h 621"/>
                <a:gd name="T12" fmla="*/ 2147483646 w 1430"/>
                <a:gd name="T13" fmla="*/ 2147483646 h 621"/>
                <a:gd name="T14" fmla="*/ 2147483646 w 1430"/>
                <a:gd name="T15" fmla="*/ 2147483646 h 621"/>
                <a:gd name="T16" fmla="*/ 2147483646 w 1430"/>
                <a:gd name="T17" fmla="*/ 2147483646 h 621"/>
                <a:gd name="T18" fmla="*/ 2147483646 w 1430"/>
                <a:gd name="T19" fmla="*/ 2147483646 h 621"/>
                <a:gd name="T20" fmla="*/ 2147483646 w 1430"/>
                <a:gd name="T21" fmla="*/ 2147483646 h 621"/>
                <a:gd name="T22" fmla="*/ 2147483646 w 1430"/>
                <a:gd name="T23" fmla="*/ 2147483646 h 621"/>
                <a:gd name="T24" fmla="*/ 2147483646 w 1430"/>
                <a:gd name="T25" fmla="*/ 2147483646 h 621"/>
                <a:gd name="T26" fmla="*/ 2147483646 w 1430"/>
                <a:gd name="T27" fmla="*/ 2147483646 h 621"/>
                <a:gd name="T28" fmla="*/ 2147483646 w 1430"/>
                <a:gd name="T29" fmla="*/ 2147483646 h 621"/>
                <a:gd name="T30" fmla="*/ 2147483646 w 1430"/>
                <a:gd name="T31" fmla="*/ 2147483646 h 621"/>
                <a:gd name="T32" fmla="*/ 2147483646 w 1430"/>
                <a:gd name="T33" fmla="*/ 2147483646 h 621"/>
                <a:gd name="T34" fmla="*/ 2147483646 w 1430"/>
                <a:gd name="T35" fmla="*/ 2147483646 h 621"/>
                <a:gd name="T36" fmla="*/ 2147483646 w 1430"/>
                <a:gd name="T37" fmla="*/ 2147483646 h 621"/>
                <a:gd name="T38" fmla="*/ 2147483646 w 1430"/>
                <a:gd name="T39" fmla="*/ 2147483646 h 621"/>
                <a:gd name="T40" fmla="*/ 2147483646 w 1430"/>
                <a:gd name="T41" fmla="*/ 2147483646 h 621"/>
                <a:gd name="T42" fmla="*/ 2147483646 w 1430"/>
                <a:gd name="T43" fmla="*/ 2147483646 h 621"/>
                <a:gd name="T44" fmla="*/ 2147483646 w 1430"/>
                <a:gd name="T45" fmla="*/ 2147483646 h 621"/>
                <a:gd name="T46" fmla="*/ 2147483646 w 1430"/>
                <a:gd name="T47" fmla="*/ 2147483646 h 621"/>
                <a:gd name="T48" fmla="*/ 2147483646 w 1430"/>
                <a:gd name="T49" fmla="*/ 2147483646 h 621"/>
                <a:gd name="T50" fmla="*/ 2147483646 w 1430"/>
                <a:gd name="T51" fmla="*/ 2147483646 h 621"/>
                <a:gd name="T52" fmla="*/ 2147483646 w 1430"/>
                <a:gd name="T53" fmla="*/ 2147483646 h 621"/>
                <a:gd name="T54" fmla="*/ 2147483646 w 1430"/>
                <a:gd name="T55" fmla="*/ 2147483646 h 621"/>
                <a:gd name="T56" fmla="*/ 2147483646 w 1430"/>
                <a:gd name="T57" fmla="*/ 2147483646 h 621"/>
                <a:gd name="T58" fmla="*/ 2147483646 w 1430"/>
                <a:gd name="T59" fmla="*/ 2147483646 h 621"/>
                <a:gd name="T60" fmla="*/ 2147483646 w 1430"/>
                <a:gd name="T61" fmla="*/ 2147483646 h 621"/>
                <a:gd name="T62" fmla="*/ 2147483646 w 1430"/>
                <a:gd name="T63" fmla="*/ 2147483646 h 621"/>
                <a:gd name="T64" fmla="*/ 2147483646 w 1430"/>
                <a:gd name="T65" fmla="*/ 2147483646 h 621"/>
                <a:gd name="T66" fmla="*/ 2147483646 w 1430"/>
                <a:gd name="T67" fmla="*/ 2147483646 h 621"/>
                <a:gd name="T68" fmla="*/ 2147483646 w 1430"/>
                <a:gd name="T69" fmla="*/ 2147483646 h 621"/>
                <a:gd name="T70" fmla="*/ 2147483646 w 1430"/>
                <a:gd name="T71" fmla="*/ 2147483646 h 621"/>
                <a:gd name="T72" fmla="*/ 2147483646 w 1430"/>
                <a:gd name="T73" fmla="*/ 2147483646 h 621"/>
                <a:gd name="T74" fmla="*/ 2147483646 w 1430"/>
                <a:gd name="T75" fmla="*/ 2147483646 h 621"/>
                <a:gd name="T76" fmla="*/ 2147483646 w 1430"/>
                <a:gd name="T77" fmla="*/ 2147483646 h 621"/>
                <a:gd name="T78" fmla="*/ 2147483646 w 1430"/>
                <a:gd name="T79" fmla="*/ 2147483646 h 621"/>
                <a:gd name="T80" fmla="*/ 2147483646 w 1430"/>
                <a:gd name="T81" fmla="*/ 2147483646 h 621"/>
                <a:gd name="T82" fmla="*/ 2147483646 w 1430"/>
                <a:gd name="T83" fmla="*/ 2147483646 h 621"/>
                <a:gd name="T84" fmla="*/ 2147483646 w 1430"/>
                <a:gd name="T85" fmla="*/ 2147483646 h 621"/>
                <a:gd name="T86" fmla="*/ 2147483646 w 1430"/>
                <a:gd name="T87" fmla="*/ 2147483646 h 621"/>
                <a:gd name="T88" fmla="*/ 2147483646 w 1430"/>
                <a:gd name="T89" fmla="*/ 2147483646 h 621"/>
                <a:gd name="T90" fmla="*/ 2147483646 w 1430"/>
                <a:gd name="T91" fmla="*/ 2147483646 h 621"/>
                <a:gd name="T92" fmla="*/ 2147483646 w 1430"/>
                <a:gd name="T93" fmla="*/ 2147483646 h 621"/>
                <a:gd name="T94" fmla="*/ 2147483646 w 1430"/>
                <a:gd name="T95" fmla="*/ 2147483646 h 621"/>
                <a:gd name="T96" fmla="*/ 2147483646 w 1430"/>
                <a:gd name="T97" fmla="*/ 2147483646 h 621"/>
                <a:gd name="T98" fmla="*/ 2147483646 w 1430"/>
                <a:gd name="T99" fmla="*/ 2147483646 h 621"/>
                <a:gd name="T100" fmla="*/ 2147483646 w 1430"/>
                <a:gd name="T101" fmla="*/ 2147483646 h 621"/>
                <a:gd name="T102" fmla="*/ 2147483646 w 1430"/>
                <a:gd name="T103" fmla="*/ 2147483646 h 621"/>
                <a:gd name="T104" fmla="*/ 0 w 1430"/>
                <a:gd name="T105" fmla="*/ 2147483646 h 621"/>
                <a:gd name="T106" fmla="*/ 2147483646 w 1430"/>
                <a:gd name="T107" fmla="*/ 2147483646 h 621"/>
                <a:gd name="T108" fmla="*/ 2147483646 w 1430"/>
                <a:gd name="T109" fmla="*/ 2147483646 h 621"/>
                <a:gd name="T110" fmla="*/ 2147483646 w 1430"/>
                <a:gd name="T111" fmla="*/ 2147483646 h 621"/>
                <a:gd name="T112" fmla="*/ 2147483646 w 1430"/>
                <a:gd name="T113" fmla="*/ 2147483646 h 621"/>
                <a:gd name="T114" fmla="*/ 2147483646 w 1430"/>
                <a:gd name="T115" fmla="*/ 2147483646 h 621"/>
                <a:gd name="T116" fmla="*/ 2147483646 w 1430"/>
                <a:gd name="T117" fmla="*/ 2147483646 h 62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430"/>
                <a:gd name="T178" fmla="*/ 0 h 621"/>
                <a:gd name="T179" fmla="*/ 1430 w 1430"/>
                <a:gd name="T180" fmla="*/ 621 h 62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430" h="621">
                  <a:moveTo>
                    <a:pt x="333" y="202"/>
                  </a:moveTo>
                  <a:lnTo>
                    <a:pt x="333" y="186"/>
                  </a:lnTo>
                  <a:lnTo>
                    <a:pt x="335" y="169"/>
                  </a:lnTo>
                  <a:lnTo>
                    <a:pt x="338" y="155"/>
                  </a:lnTo>
                  <a:lnTo>
                    <a:pt x="342" y="140"/>
                  </a:lnTo>
                  <a:lnTo>
                    <a:pt x="345" y="126"/>
                  </a:lnTo>
                  <a:lnTo>
                    <a:pt x="350" y="114"/>
                  </a:lnTo>
                  <a:lnTo>
                    <a:pt x="354" y="102"/>
                  </a:lnTo>
                  <a:lnTo>
                    <a:pt x="359" y="93"/>
                  </a:lnTo>
                  <a:lnTo>
                    <a:pt x="364" y="81"/>
                  </a:lnTo>
                  <a:lnTo>
                    <a:pt x="371" y="71"/>
                  </a:lnTo>
                  <a:lnTo>
                    <a:pt x="376" y="62"/>
                  </a:lnTo>
                  <a:lnTo>
                    <a:pt x="383" y="55"/>
                  </a:lnTo>
                  <a:lnTo>
                    <a:pt x="395" y="40"/>
                  </a:lnTo>
                  <a:lnTo>
                    <a:pt x="411" y="31"/>
                  </a:lnTo>
                  <a:lnTo>
                    <a:pt x="423" y="19"/>
                  </a:lnTo>
                  <a:lnTo>
                    <a:pt x="440" y="12"/>
                  </a:lnTo>
                  <a:lnTo>
                    <a:pt x="454" y="5"/>
                  </a:lnTo>
                  <a:lnTo>
                    <a:pt x="473" y="2"/>
                  </a:lnTo>
                  <a:lnTo>
                    <a:pt x="488" y="0"/>
                  </a:lnTo>
                  <a:lnTo>
                    <a:pt x="507" y="2"/>
                  </a:lnTo>
                  <a:lnTo>
                    <a:pt x="516" y="2"/>
                  </a:lnTo>
                  <a:lnTo>
                    <a:pt x="526" y="2"/>
                  </a:lnTo>
                  <a:lnTo>
                    <a:pt x="535" y="5"/>
                  </a:lnTo>
                  <a:lnTo>
                    <a:pt x="545" y="7"/>
                  </a:lnTo>
                  <a:lnTo>
                    <a:pt x="561" y="10"/>
                  </a:lnTo>
                  <a:lnTo>
                    <a:pt x="578" y="17"/>
                  </a:lnTo>
                  <a:lnTo>
                    <a:pt x="595" y="21"/>
                  </a:lnTo>
                  <a:lnTo>
                    <a:pt x="614" y="31"/>
                  </a:lnTo>
                  <a:lnTo>
                    <a:pt x="628" y="36"/>
                  </a:lnTo>
                  <a:lnTo>
                    <a:pt x="645" y="48"/>
                  </a:lnTo>
                  <a:lnTo>
                    <a:pt x="661" y="57"/>
                  </a:lnTo>
                  <a:lnTo>
                    <a:pt x="676" y="67"/>
                  </a:lnTo>
                  <a:lnTo>
                    <a:pt x="687" y="78"/>
                  </a:lnTo>
                  <a:lnTo>
                    <a:pt x="702" y="88"/>
                  </a:lnTo>
                  <a:lnTo>
                    <a:pt x="711" y="98"/>
                  </a:lnTo>
                  <a:lnTo>
                    <a:pt x="723" y="109"/>
                  </a:lnTo>
                  <a:lnTo>
                    <a:pt x="733" y="119"/>
                  </a:lnTo>
                  <a:lnTo>
                    <a:pt x="740" y="131"/>
                  </a:lnTo>
                  <a:lnTo>
                    <a:pt x="745" y="140"/>
                  </a:lnTo>
                  <a:lnTo>
                    <a:pt x="752" y="150"/>
                  </a:lnTo>
                  <a:lnTo>
                    <a:pt x="756" y="155"/>
                  </a:lnTo>
                  <a:lnTo>
                    <a:pt x="761" y="159"/>
                  </a:lnTo>
                  <a:lnTo>
                    <a:pt x="768" y="157"/>
                  </a:lnTo>
                  <a:lnTo>
                    <a:pt x="780" y="155"/>
                  </a:lnTo>
                  <a:lnTo>
                    <a:pt x="790" y="147"/>
                  </a:lnTo>
                  <a:lnTo>
                    <a:pt x="804" y="140"/>
                  </a:lnTo>
                  <a:lnTo>
                    <a:pt x="811" y="136"/>
                  </a:lnTo>
                  <a:lnTo>
                    <a:pt x="818" y="131"/>
                  </a:lnTo>
                  <a:lnTo>
                    <a:pt x="828" y="126"/>
                  </a:lnTo>
                  <a:lnTo>
                    <a:pt x="837" y="124"/>
                  </a:lnTo>
                  <a:lnTo>
                    <a:pt x="844" y="117"/>
                  </a:lnTo>
                  <a:lnTo>
                    <a:pt x="852" y="112"/>
                  </a:lnTo>
                  <a:lnTo>
                    <a:pt x="861" y="107"/>
                  </a:lnTo>
                  <a:lnTo>
                    <a:pt x="871" y="102"/>
                  </a:lnTo>
                  <a:lnTo>
                    <a:pt x="883" y="95"/>
                  </a:lnTo>
                  <a:lnTo>
                    <a:pt x="892" y="93"/>
                  </a:lnTo>
                  <a:lnTo>
                    <a:pt x="902" y="88"/>
                  </a:lnTo>
                  <a:lnTo>
                    <a:pt x="911" y="86"/>
                  </a:lnTo>
                  <a:lnTo>
                    <a:pt x="923" y="81"/>
                  </a:lnTo>
                  <a:lnTo>
                    <a:pt x="933" y="78"/>
                  </a:lnTo>
                  <a:lnTo>
                    <a:pt x="944" y="78"/>
                  </a:lnTo>
                  <a:lnTo>
                    <a:pt x="956" y="78"/>
                  </a:lnTo>
                  <a:lnTo>
                    <a:pt x="966" y="76"/>
                  </a:lnTo>
                  <a:lnTo>
                    <a:pt x="978" y="76"/>
                  </a:lnTo>
                  <a:lnTo>
                    <a:pt x="990" y="78"/>
                  </a:lnTo>
                  <a:lnTo>
                    <a:pt x="1004" y="81"/>
                  </a:lnTo>
                  <a:lnTo>
                    <a:pt x="1013" y="83"/>
                  </a:lnTo>
                  <a:lnTo>
                    <a:pt x="1023" y="86"/>
                  </a:lnTo>
                  <a:lnTo>
                    <a:pt x="1035" y="90"/>
                  </a:lnTo>
                  <a:lnTo>
                    <a:pt x="1044" y="95"/>
                  </a:lnTo>
                  <a:lnTo>
                    <a:pt x="1054" y="100"/>
                  </a:lnTo>
                  <a:lnTo>
                    <a:pt x="1061" y="105"/>
                  </a:lnTo>
                  <a:lnTo>
                    <a:pt x="1071" y="112"/>
                  </a:lnTo>
                  <a:lnTo>
                    <a:pt x="1078" y="119"/>
                  </a:lnTo>
                  <a:lnTo>
                    <a:pt x="1092" y="133"/>
                  </a:lnTo>
                  <a:lnTo>
                    <a:pt x="1104" y="150"/>
                  </a:lnTo>
                  <a:lnTo>
                    <a:pt x="1109" y="155"/>
                  </a:lnTo>
                  <a:lnTo>
                    <a:pt x="1113" y="164"/>
                  </a:lnTo>
                  <a:lnTo>
                    <a:pt x="1118" y="174"/>
                  </a:lnTo>
                  <a:lnTo>
                    <a:pt x="1125" y="181"/>
                  </a:lnTo>
                  <a:lnTo>
                    <a:pt x="1132" y="195"/>
                  </a:lnTo>
                  <a:lnTo>
                    <a:pt x="1140" y="209"/>
                  </a:lnTo>
                  <a:lnTo>
                    <a:pt x="1142" y="224"/>
                  </a:lnTo>
                  <a:lnTo>
                    <a:pt x="1149" y="238"/>
                  </a:lnTo>
                  <a:lnTo>
                    <a:pt x="1149" y="245"/>
                  </a:lnTo>
                  <a:lnTo>
                    <a:pt x="1154" y="255"/>
                  </a:lnTo>
                  <a:lnTo>
                    <a:pt x="1154" y="259"/>
                  </a:lnTo>
                  <a:lnTo>
                    <a:pt x="1156" y="264"/>
                  </a:lnTo>
                  <a:lnTo>
                    <a:pt x="1156" y="262"/>
                  </a:lnTo>
                  <a:lnTo>
                    <a:pt x="1163" y="259"/>
                  </a:lnTo>
                  <a:lnTo>
                    <a:pt x="1173" y="257"/>
                  </a:lnTo>
                  <a:lnTo>
                    <a:pt x="1187" y="252"/>
                  </a:lnTo>
                  <a:lnTo>
                    <a:pt x="1201" y="247"/>
                  </a:lnTo>
                  <a:lnTo>
                    <a:pt x="1220" y="245"/>
                  </a:lnTo>
                  <a:lnTo>
                    <a:pt x="1230" y="245"/>
                  </a:lnTo>
                  <a:lnTo>
                    <a:pt x="1240" y="243"/>
                  </a:lnTo>
                  <a:lnTo>
                    <a:pt x="1249" y="243"/>
                  </a:lnTo>
                  <a:lnTo>
                    <a:pt x="1261" y="245"/>
                  </a:lnTo>
                  <a:lnTo>
                    <a:pt x="1273" y="245"/>
                  </a:lnTo>
                  <a:lnTo>
                    <a:pt x="1282" y="245"/>
                  </a:lnTo>
                  <a:lnTo>
                    <a:pt x="1292" y="245"/>
                  </a:lnTo>
                  <a:lnTo>
                    <a:pt x="1304" y="247"/>
                  </a:lnTo>
                  <a:lnTo>
                    <a:pt x="1316" y="250"/>
                  </a:lnTo>
                  <a:lnTo>
                    <a:pt x="1328" y="252"/>
                  </a:lnTo>
                  <a:lnTo>
                    <a:pt x="1337" y="257"/>
                  </a:lnTo>
                  <a:lnTo>
                    <a:pt x="1349" y="264"/>
                  </a:lnTo>
                  <a:lnTo>
                    <a:pt x="1358" y="269"/>
                  </a:lnTo>
                  <a:lnTo>
                    <a:pt x="1368" y="276"/>
                  </a:lnTo>
                  <a:lnTo>
                    <a:pt x="1378" y="285"/>
                  </a:lnTo>
                  <a:lnTo>
                    <a:pt x="1387" y="295"/>
                  </a:lnTo>
                  <a:lnTo>
                    <a:pt x="1397" y="304"/>
                  </a:lnTo>
                  <a:lnTo>
                    <a:pt x="1406" y="316"/>
                  </a:lnTo>
                  <a:lnTo>
                    <a:pt x="1413" y="331"/>
                  </a:lnTo>
                  <a:lnTo>
                    <a:pt x="1423" y="347"/>
                  </a:lnTo>
                  <a:lnTo>
                    <a:pt x="1425" y="359"/>
                  </a:lnTo>
                  <a:lnTo>
                    <a:pt x="1430" y="371"/>
                  </a:lnTo>
                  <a:lnTo>
                    <a:pt x="1430" y="383"/>
                  </a:lnTo>
                  <a:lnTo>
                    <a:pt x="1430" y="397"/>
                  </a:lnTo>
                  <a:lnTo>
                    <a:pt x="1425" y="407"/>
                  </a:lnTo>
                  <a:lnTo>
                    <a:pt x="1420" y="416"/>
                  </a:lnTo>
                  <a:lnTo>
                    <a:pt x="1413" y="423"/>
                  </a:lnTo>
                  <a:lnTo>
                    <a:pt x="1408" y="435"/>
                  </a:lnTo>
                  <a:lnTo>
                    <a:pt x="1399" y="440"/>
                  </a:lnTo>
                  <a:lnTo>
                    <a:pt x="1387" y="447"/>
                  </a:lnTo>
                  <a:lnTo>
                    <a:pt x="1375" y="452"/>
                  </a:lnTo>
                  <a:lnTo>
                    <a:pt x="1366" y="457"/>
                  </a:lnTo>
                  <a:lnTo>
                    <a:pt x="1351" y="461"/>
                  </a:lnTo>
                  <a:lnTo>
                    <a:pt x="1339" y="466"/>
                  </a:lnTo>
                  <a:lnTo>
                    <a:pt x="1328" y="469"/>
                  </a:lnTo>
                  <a:lnTo>
                    <a:pt x="1316" y="473"/>
                  </a:lnTo>
                  <a:lnTo>
                    <a:pt x="1299" y="473"/>
                  </a:lnTo>
                  <a:lnTo>
                    <a:pt x="1285" y="476"/>
                  </a:lnTo>
                  <a:lnTo>
                    <a:pt x="1270" y="478"/>
                  </a:lnTo>
                  <a:lnTo>
                    <a:pt x="1256" y="478"/>
                  </a:lnTo>
                  <a:lnTo>
                    <a:pt x="1242" y="478"/>
                  </a:lnTo>
                  <a:lnTo>
                    <a:pt x="1230" y="478"/>
                  </a:lnTo>
                  <a:lnTo>
                    <a:pt x="1218" y="478"/>
                  </a:lnTo>
                  <a:lnTo>
                    <a:pt x="1209" y="480"/>
                  </a:lnTo>
                  <a:lnTo>
                    <a:pt x="1197" y="478"/>
                  </a:lnTo>
                  <a:lnTo>
                    <a:pt x="1185" y="478"/>
                  </a:lnTo>
                  <a:lnTo>
                    <a:pt x="1175" y="478"/>
                  </a:lnTo>
                  <a:lnTo>
                    <a:pt x="1171" y="478"/>
                  </a:lnTo>
                  <a:lnTo>
                    <a:pt x="1161" y="478"/>
                  </a:lnTo>
                  <a:lnTo>
                    <a:pt x="1156" y="478"/>
                  </a:lnTo>
                  <a:lnTo>
                    <a:pt x="1154" y="478"/>
                  </a:lnTo>
                  <a:lnTo>
                    <a:pt x="1151" y="485"/>
                  </a:lnTo>
                  <a:lnTo>
                    <a:pt x="1147" y="490"/>
                  </a:lnTo>
                  <a:lnTo>
                    <a:pt x="1142" y="500"/>
                  </a:lnTo>
                  <a:lnTo>
                    <a:pt x="1132" y="509"/>
                  </a:lnTo>
                  <a:lnTo>
                    <a:pt x="1123" y="521"/>
                  </a:lnTo>
                  <a:lnTo>
                    <a:pt x="1111" y="533"/>
                  </a:lnTo>
                  <a:lnTo>
                    <a:pt x="1099" y="549"/>
                  </a:lnTo>
                  <a:lnTo>
                    <a:pt x="1090" y="554"/>
                  </a:lnTo>
                  <a:lnTo>
                    <a:pt x="1082" y="561"/>
                  </a:lnTo>
                  <a:lnTo>
                    <a:pt x="1071" y="566"/>
                  </a:lnTo>
                  <a:lnTo>
                    <a:pt x="1063" y="573"/>
                  </a:lnTo>
                  <a:lnTo>
                    <a:pt x="1052" y="578"/>
                  </a:lnTo>
                  <a:lnTo>
                    <a:pt x="1042" y="585"/>
                  </a:lnTo>
                  <a:lnTo>
                    <a:pt x="1030" y="590"/>
                  </a:lnTo>
                  <a:lnTo>
                    <a:pt x="1018" y="597"/>
                  </a:lnTo>
                  <a:lnTo>
                    <a:pt x="1006" y="599"/>
                  </a:lnTo>
                  <a:lnTo>
                    <a:pt x="994" y="604"/>
                  </a:lnTo>
                  <a:lnTo>
                    <a:pt x="980" y="609"/>
                  </a:lnTo>
                  <a:lnTo>
                    <a:pt x="966" y="614"/>
                  </a:lnTo>
                  <a:lnTo>
                    <a:pt x="952" y="616"/>
                  </a:lnTo>
                  <a:lnTo>
                    <a:pt x="935" y="616"/>
                  </a:lnTo>
                  <a:lnTo>
                    <a:pt x="921" y="618"/>
                  </a:lnTo>
                  <a:lnTo>
                    <a:pt x="906" y="621"/>
                  </a:lnTo>
                  <a:lnTo>
                    <a:pt x="887" y="618"/>
                  </a:lnTo>
                  <a:lnTo>
                    <a:pt x="871" y="616"/>
                  </a:lnTo>
                  <a:lnTo>
                    <a:pt x="856" y="616"/>
                  </a:lnTo>
                  <a:lnTo>
                    <a:pt x="844" y="614"/>
                  </a:lnTo>
                  <a:lnTo>
                    <a:pt x="828" y="609"/>
                  </a:lnTo>
                  <a:lnTo>
                    <a:pt x="818" y="607"/>
                  </a:lnTo>
                  <a:lnTo>
                    <a:pt x="806" y="604"/>
                  </a:lnTo>
                  <a:lnTo>
                    <a:pt x="799" y="599"/>
                  </a:lnTo>
                  <a:lnTo>
                    <a:pt x="787" y="595"/>
                  </a:lnTo>
                  <a:lnTo>
                    <a:pt x="778" y="590"/>
                  </a:lnTo>
                  <a:lnTo>
                    <a:pt x="768" y="585"/>
                  </a:lnTo>
                  <a:lnTo>
                    <a:pt x="764" y="578"/>
                  </a:lnTo>
                  <a:lnTo>
                    <a:pt x="752" y="566"/>
                  </a:lnTo>
                  <a:lnTo>
                    <a:pt x="742" y="557"/>
                  </a:lnTo>
                  <a:lnTo>
                    <a:pt x="733" y="542"/>
                  </a:lnTo>
                  <a:lnTo>
                    <a:pt x="728" y="530"/>
                  </a:lnTo>
                  <a:lnTo>
                    <a:pt x="721" y="521"/>
                  </a:lnTo>
                  <a:lnTo>
                    <a:pt x="721" y="514"/>
                  </a:lnTo>
                  <a:lnTo>
                    <a:pt x="716" y="497"/>
                  </a:lnTo>
                  <a:lnTo>
                    <a:pt x="716" y="495"/>
                  </a:lnTo>
                  <a:lnTo>
                    <a:pt x="714" y="495"/>
                  </a:lnTo>
                  <a:lnTo>
                    <a:pt x="709" y="500"/>
                  </a:lnTo>
                  <a:lnTo>
                    <a:pt x="697" y="507"/>
                  </a:lnTo>
                  <a:lnTo>
                    <a:pt x="687" y="516"/>
                  </a:lnTo>
                  <a:lnTo>
                    <a:pt x="680" y="519"/>
                  </a:lnTo>
                  <a:lnTo>
                    <a:pt x="673" y="526"/>
                  </a:lnTo>
                  <a:lnTo>
                    <a:pt x="664" y="530"/>
                  </a:lnTo>
                  <a:lnTo>
                    <a:pt x="657" y="538"/>
                  </a:lnTo>
                  <a:lnTo>
                    <a:pt x="647" y="542"/>
                  </a:lnTo>
                  <a:lnTo>
                    <a:pt x="637" y="549"/>
                  </a:lnTo>
                  <a:lnTo>
                    <a:pt x="626" y="554"/>
                  </a:lnTo>
                  <a:lnTo>
                    <a:pt x="618" y="564"/>
                  </a:lnTo>
                  <a:lnTo>
                    <a:pt x="607" y="568"/>
                  </a:lnTo>
                  <a:lnTo>
                    <a:pt x="595" y="576"/>
                  </a:lnTo>
                  <a:lnTo>
                    <a:pt x="583" y="580"/>
                  </a:lnTo>
                  <a:lnTo>
                    <a:pt x="571" y="588"/>
                  </a:lnTo>
                  <a:lnTo>
                    <a:pt x="557" y="592"/>
                  </a:lnTo>
                  <a:lnTo>
                    <a:pt x="545" y="597"/>
                  </a:lnTo>
                  <a:lnTo>
                    <a:pt x="533" y="604"/>
                  </a:lnTo>
                  <a:lnTo>
                    <a:pt x="521" y="609"/>
                  </a:lnTo>
                  <a:lnTo>
                    <a:pt x="507" y="609"/>
                  </a:lnTo>
                  <a:lnTo>
                    <a:pt x="495" y="614"/>
                  </a:lnTo>
                  <a:lnTo>
                    <a:pt x="478" y="616"/>
                  </a:lnTo>
                  <a:lnTo>
                    <a:pt x="466" y="618"/>
                  </a:lnTo>
                  <a:lnTo>
                    <a:pt x="454" y="618"/>
                  </a:lnTo>
                  <a:lnTo>
                    <a:pt x="442" y="621"/>
                  </a:lnTo>
                  <a:lnTo>
                    <a:pt x="428" y="621"/>
                  </a:lnTo>
                  <a:lnTo>
                    <a:pt x="416" y="621"/>
                  </a:lnTo>
                  <a:lnTo>
                    <a:pt x="400" y="616"/>
                  </a:lnTo>
                  <a:lnTo>
                    <a:pt x="388" y="614"/>
                  </a:lnTo>
                  <a:lnTo>
                    <a:pt x="378" y="609"/>
                  </a:lnTo>
                  <a:lnTo>
                    <a:pt x="369" y="604"/>
                  </a:lnTo>
                  <a:lnTo>
                    <a:pt x="359" y="597"/>
                  </a:lnTo>
                  <a:lnTo>
                    <a:pt x="350" y="592"/>
                  </a:lnTo>
                  <a:lnTo>
                    <a:pt x="340" y="588"/>
                  </a:lnTo>
                  <a:lnTo>
                    <a:pt x="335" y="583"/>
                  </a:lnTo>
                  <a:lnTo>
                    <a:pt x="321" y="566"/>
                  </a:lnTo>
                  <a:lnTo>
                    <a:pt x="311" y="554"/>
                  </a:lnTo>
                  <a:lnTo>
                    <a:pt x="302" y="540"/>
                  </a:lnTo>
                  <a:lnTo>
                    <a:pt x="297" y="526"/>
                  </a:lnTo>
                  <a:lnTo>
                    <a:pt x="290" y="511"/>
                  </a:lnTo>
                  <a:lnTo>
                    <a:pt x="288" y="497"/>
                  </a:lnTo>
                  <a:lnTo>
                    <a:pt x="283" y="485"/>
                  </a:lnTo>
                  <a:lnTo>
                    <a:pt x="283" y="473"/>
                  </a:lnTo>
                  <a:lnTo>
                    <a:pt x="281" y="464"/>
                  </a:lnTo>
                  <a:lnTo>
                    <a:pt x="281" y="457"/>
                  </a:lnTo>
                  <a:lnTo>
                    <a:pt x="281" y="452"/>
                  </a:lnTo>
                  <a:lnTo>
                    <a:pt x="283" y="452"/>
                  </a:lnTo>
                  <a:lnTo>
                    <a:pt x="278" y="452"/>
                  </a:lnTo>
                  <a:lnTo>
                    <a:pt x="269" y="454"/>
                  </a:lnTo>
                  <a:lnTo>
                    <a:pt x="259" y="454"/>
                  </a:lnTo>
                  <a:lnTo>
                    <a:pt x="252" y="454"/>
                  </a:lnTo>
                  <a:lnTo>
                    <a:pt x="242" y="457"/>
                  </a:lnTo>
                  <a:lnTo>
                    <a:pt x="233" y="459"/>
                  </a:lnTo>
                  <a:lnTo>
                    <a:pt x="221" y="459"/>
                  </a:lnTo>
                  <a:lnTo>
                    <a:pt x="209" y="461"/>
                  </a:lnTo>
                  <a:lnTo>
                    <a:pt x="197" y="461"/>
                  </a:lnTo>
                  <a:lnTo>
                    <a:pt x="185" y="461"/>
                  </a:lnTo>
                  <a:lnTo>
                    <a:pt x="171" y="461"/>
                  </a:lnTo>
                  <a:lnTo>
                    <a:pt x="157" y="461"/>
                  </a:lnTo>
                  <a:lnTo>
                    <a:pt x="145" y="461"/>
                  </a:lnTo>
                  <a:lnTo>
                    <a:pt x="133" y="461"/>
                  </a:lnTo>
                  <a:lnTo>
                    <a:pt x="116" y="459"/>
                  </a:lnTo>
                  <a:lnTo>
                    <a:pt x="102" y="457"/>
                  </a:lnTo>
                  <a:lnTo>
                    <a:pt x="90" y="454"/>
                  </a:lnTo>
                  <a:lnTo>
                    <a:pt x="78" y="452"/>
                  </a:lnTo>
                  <a:lnTo>
                    <a:pt x="64" y="447"/>
                  </a:lnTo>
                  <a:lnTo>
                    <a:pt x="54" y="442"/>
                  </a:lnTo>
                  <a:lnTo>
                    <a:pt x="43" y="435"/>
                  </a:lnTo>
                  <a:lnTo>
                    <a:pt x="35" y="431"/>
                  </a:lnTo>
                  <a:lnTo>
                    <a:pt x="26" y="419"/>
                  </a:lnTo>
                  <a:lnTo>
                    <a:pt x="16" y="412"/>
                  </a:lnTo>
                  <a:lnTo>
                    <a:pt x="9" y="400"/>
                  </a:lnTo>
                  <a:lnTo>
                    <a:pt x="7" y="390"/>
                  </a:lnTo>
                  <a:lnTo>
                    <a:pt x="0" y="376"/>
                  </a:lnTo>
                  <a:lnTo>
                    <a:pt x="0" y="364"/>
                  </a:lnTo>
                  <a:lnTo>
                    <a:pt x="0" y="347"/>
                  </a:lnTo>
                  <a:lnTo>
                    <a:pt x="4" y="333"/>
                  </a:lnTo>
                  <a:lnTo>
                    <a:pt x="7" y="314"/>
                  </a:lnTo>
                  <a:lnTo>
                    <a:pt x="12" y="300"/>
                  </a:lnTo>
                  <a:lnTo>
                    <a:pt x="16" y="283"/>
                  </a:lnTo>
                  <a:lnTo>
                    <a:pt x="26" y="271"/>
                  </a:lnTo>
                  <a:lnTo>
                    <a:pt x="33" y="257"/>
                  </a:lnTo>
                  <a:lnTo>
                    <a:pt x="43" y="247"/>
                  </a:lnTo>
                  <a:lnTo>
                    <a:pt x="54" y="238"/>
                  </a:lnTo>
                  <a:lnTo>
                    <a:pt x="66" y="231"/>
                  </a:lnTo>
                  <a:lnTo>
                    <a:pt x="76" y="221"/>
                  </a:lnTo>
                  <a:lnTo>
                    <a:pt x="90" y="214"/>
                  </a:lnTo>
                  <a:lnTo>
                    <a:pt x="102" y="209"/>
                  </a:lnTo>
                  <a:lnTo>
                    <a:pt x="119" y="207"/>
                  </a:lnTo>
                  <a:lnTo>
                    <a:pt x="133" y="202"/>
                  </a:lnTo>
                  <a:lnTo>
                    <a:pt x="147" y="200"/>
                  </a:lnTo>
                  <a:lnTo>
                    <a:pt x="162" y="197"/>
                  </a:lnTo>
                  <a:lnTo>
                    <a:pt x="178" y="197"/>
                  </a:lnTo>
                  <a:lnTo>
                    <a:pt x="192" y="193"/>
                  </a:lnTo>
                  <a:lnTo>
                    <a:pt x="204" y="193"/>
                  </a:lnTo>
                  <a:lnTo>
                    <a:pt x="219" y="193"/>
                  </a:lnTo>
                  <a:lnTo>
                    <a:pt x="233" y="193"/>
                  </a:lnTo>
                  <a:lnTo>
                    <a:pt x="245" y="193"/>
                  </a:lnTo>
                  <a:lnTo>
                    <a:pt x="257" y="193"/>
                  </a:lnTo>
                  <a:lnTo>
                    <a:pt x="269" y="195"/>
                  </a:lnTo>
                  <a:lnTo>
                    <a:pt x="283" y="197"/>
                  </a:lnTo>
                  <a:lnTo>
                    <a:pt x="292" y="197"/>
                  </a:lnTo>
                  <a:lnTo>
                    <a:pt x="302" y="197"/>
                  </a:lnTo>
                  <a:lnTo>
                    <a:pt x="309" y="197"/>
                  </a:lnTo>
                  <a:lnTo>
                    <a:pt x="316" y="200"/>
                  </a:lnTo>
                  <a:lnTo>
                    <a:pt x="328" y="202"/>
                  </a:lnTo>
                  <a:lnTo>
                    <a:pt x="333" y="20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1" name="Freeform 7">
              <a:extLst>
                <a:ext uri="{FF2B5EF4-FFF2-40B4-BE49-F238E27FC236}">
                  <a16:creationId xmlns:a16="http://schemas.microsoft.com/office/drawing/2014/main" id="{F034AC69-43B0-4718-8B82-7127185045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149" y="890024"/>
              <a:ext cx="11639701" cy="4715387"/>
            </a:xfrm>
            <a:custGeom>
              <a:avLst/>
              <a:gdLst>
                <a:gd name="T0" fmla="*/ 2147483646 w 8828"/>
                <a:gd name="T1" fmla="*/ 2147483646 h 2454"/>
                <a:gd name="T2" fmla="*/ 2147483646 w 8828"/>
                <a:gd name="T3" fmla="*/ 2147483646 h 2454"/>
                <a:gd name="T4" fmla="*/ 2147483646 w 8828"/>
                <a:gd name="T5" fmla="*/ 2147483646 h 2454"/>
                <a:gd name="T6" fmla="*/ 2147483646 w 8828"/>
                <a:gd name="T7" fmla="*/ 2147483646 h 2454"/>
                <a:gd name="T8" fmla="*/ 2147483646 w 8828"/>
                <a:gd name="T9" fmla="*/ 2147483646 h 2454"/>
                <a:gd name="T10" fmla="*/ 2147483646 w 8828"/>
                <a:gd name="T11" fmla="*/ 2147483646 h 2454"/>
                <a:gd name="T12" fmla="*/ 2147483646 w 8828"/>
                <a:gd name="T13" fmla="*/ 2147483646 h 2454"/>
                <a:gd name="T14" fmla="*/ 2147483646 w 8828"/>
                <a:gd name="T15" fmla="*/ 2147483646 h 2454"/>
                <a:gd name="T16" fmla="*/ 2147483646 w 8828"/>
                <a:gd name="T17" fmla="*/ 2147483646 h 2454"/>
                <a:gd name="T18" fmla="*/ 2147483646 w 8828"/>
                <a:gd name="T19" fmla="*/ 2147483646 h 2454"/>
                <a:gd name="T20" fmla="*/ 2147483646 w 8828"/>
                <a:gd name="T21" fmla="*/ 2147483646 h 2454"/>
                <a:gd name="T22" fmla="*/ 2147483646 w 8828"/>
                <a:gd name="T23" fmla="*/ 2147483646 h 2454"/>
                <a:gd name="T24" fmla="*/ 2147483646 w 8828"/>
                <a:gd name="T25" fmla="*/ 2147483646 h 2454"/>
                <a:gd name="T26" fmla="*/ 2147483646 w 8828"/>
                <a:gd name="T27" fmla="*/ 2147483646 h 2454"/>
                <a:gd name="T28" fmla="*/ 2147483646 w 8828"/>
                <a:gd name="T29" fmla="*/ 2147483646 h 2454"/>
                <a:gd name="T30" fmla="*/ 2147483646 w 8828"/>
                <a:gd name="T31" fmla="*/ 0 h 2454"/>
                <a:gd name="T32" fmla="*/ 2147483646 w 8828"/>
                <a:gd name="T33" fmla="*/ 2147483646 h 2454"/>
                <a:gd name="T34" fmla="*/ 2147483646 w 8828"/>
                <a:gd name="T35" fmla="*/ 2147483646 h 2454"/>
                <a:gd name="T36" fmla="*/ 2147483646 w 8828"/>
                <a:gd name="T37" fmla="*/ 2147483646 h 2454"/>
                <a:gd name="T38" fmla="*/ 2147483646 w 8828"/>
                <a:gd name="T39" fmla="*/ 2147483646 h 2454"/>
                <a:gd name="T40" fmla="*/ 2147483646 w 8828"/>
                <a:gd name="T41" fmla="*/ 2147483646 h 2454"/>
                <a:gd name="T42" fmla="*/ 2147483646 w 8828"/>
                <a:gd name="T43" fmla="*/ 2147483646 h 2454"/>
                <a:gd name="T44" fmla="*/ 0 w 8828"/>
                <a:gd name="T45" fmla="*/ 2147483646 h 2454"/>
                <a:gd name="T46" fmla="*/ 2147483646 w 8828"/>
                <a:gd name="T47" fmla="*/ 2147483646 h 2454"/>
                <a:gd name="T48" fmla="*/ 2147483646 w 8828"/>
                <a:gd name="T49" fmla="*/ 2147483646 h 2454"/>
                <a:gd name="T50" fmla="*/ 2147483646 w 8828"/>
                <a:gd name="T51" fmla="*/ 2147483646 h 2454"/>
                <a:gd name="T52" fmla="*/ 2147483646 w 8828"/>
                <a:gd name="T53" fmla="*/ 2147483646 h 2454"/>
                <a:gd name="T54" fmla="*/ 2147483646 w 8828"/>
                <a:gd name="T55" fmla="*/ 2147483646 h 2454"/>
                <a:gd name="T56" fmla="*/ 2147483646 w 8828"/>
                <a:gd name="T57" fmla="*/ 2147483646 h 2454"/>
                <a:gd name="T58" fmla="*/ 2147483646 w 8828"/>
                <a:gd name="T59" fmla="*/ 2147483646 h 2454"/>
                <a:gd name="T60" fmla="*/ 2147483646 w 8828"/>
                <a:gd name="T61" fmla="*/ 2147483646 h 2454"/>
                <a:gd name="T62" fmla="*/ 2147483646 w 8828"/>
                <a:gd name="T63" fmla="*/ 2147483646 h 2454"/>
                <a:gd name="T64" fmla="*/ 2147483646 w 8828"/>
                <a:gd name="T65" fmla="*/ 2147483646 h 2454"/>
                <a:gd name="T66" fmla="*/ 2147483646 w 8828"/>
                <a:gd name="T67" fmla="*/ 2147483646 h 2454"/>
                <a:gd name="T68" fmla="*/ 2147483646 w 8828"/>
                <a:gd name="T69" fmla="*/ 2147483646 h 2454"/>
                <a:gd name="T70" fmla="*/ 2147483646 w 8828"/>
                <a:gd name="T71" fmla="*/ 2147483646 h 2454"/>
                <a:gd name="T72" fmla="*/ 2147483646 w 8828"/>
                <a:gd name="T73" fmla="*/ 2147483646 h 2454"/>
                <a:gd name="T74" fmla="*/ 2147483646 w 8828"/>
                <a:gd name="T75" fmla="*/ 2147483646 h 2454"/>
                <a:gd name="T76" fmla="*/ 2147483646 w 8828"/>
                <a:gd name="T77" fmla="*/ 2147483646 h 2454"/>
                <a:gd name="T78" fmla="*/ 2147483646 w 8828"/>
                <a:gd name="T79" fmla="*/ 2147483646 h 2454"/>
                <a:gd name="T80" fmla="*/ 2147483646 w 8828"/>
                <a:gd name="T81" fmla="*/ 2147483646 h 245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8828"/>
                <a:gd name="T124" fmla="*/ 0 h 2454"/>
                <a:gd name="T125" fmla="*/ 8828 w 8828"/>
                <a:gd name="T126" fmla="*/ 2454 h 245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8828" h="2454">
                  <a:moveTo>
                    <a:pt x="8828" y="2170"/>
                  </a:moveTo>
                  <a:lnTo>
                    <a:pt x="8804" y="2144"/>
                  </a:lnTo>
                  <a:lnTo>
                    <a:pt x="8794" y="2111"/>
                  </a:lnTo>
                  <a:lnTo>
                    <a:pt x="8789" y="2069"/>
                  </a:lnTo>
                  <a:lnTo>
                    <a:pt x="8778" y="2020"/>
                  </a:lnTo>
                  <a:lnTo>
                    <a:pt x="8773" y="1960"/>
                  </a:lnTo>
                  <a:lnTo>
                    <a:pt x="8768" y="1895"/>
                  </a:lnTo>
                  <a:lnTo>
                    <a:pt x="8757" y="1821"/>
                  </a:lnTo>
                  <a:lnTo>
                    <a:pt x="8742" y="1743"/>
                  </a:lnTo>
                  <a:lnTo>
                    <a:pt x="8721" y="1660"/>
                  </a:lnTo>
                  <a:lnTo>
                    <a:pt x="8689" y="1570"/>
                  </a:lnTo>
                  <a:lnTo>
                    <a:pt x="8653" y="1479"/>
                  </a:lnTo>
                  <a:lnTo>
                    <a:pt x="8606" y="1384"/>
                  </a:lnTo>
                  <a:lnTo>
                    <a:pt x="8553" y="1286"/>
                  </a:lnTo>
                  <a:lnTo>
                    <a:pt x="8485" y="1187"/>
                  </a:lnTo>
                  <a:lnTo>
                    <a:pt x="8412" y="1089"/>
                  </a:lnTo>
                  <a:lnTo>
                    <a:pt x="8313" y="989"/>
                  </a:lnTo>
                  <a:lnTo>
                    <a:pt x="8208" y="891"/>
                  </a:lnTo>
                  <a:lnTo>
                    <a:pt x="8088" y="795"/>
                  </a:lnTo>
                  <a:lnTo>
                    <a:pt x="7947" y="697"/>
                  </a:lnTo>
                  <a:lnTo>
                    <a:pt x="7790" y="606"/>
                  </a:lnTo>
                  <a:lnTo>
                    <a:pt x="7607" y="518"/>
                  </a:lnTo>
                  <a:lnTo>
                    <a:pt x="7403" y="433"/>
                  </a:lnTo>
                  <a:lnTo>
                    <a:pt x="7178" y="355"/>
                  </a:lnTo>
                  <a:lnTo>
                    <a:pt x="6938" y="283"/>
                  </a:lnTo>
                  <a:lnTo>
                    <a:pt x="6671" y="217"/>
                  </a:lnTo>
                  <a:lnTo>
                    <a:pt x="6368" y="157"/>
                  </a:lnTo>
                  <a:lnTo>
                    <a:pt x="6044" y="106"/>
                  </a:lnTo>
                  <a:lnTo>
                    <a:pt x="5694" y="64"/>
                  </a:lnTo>
                  <a:lnTo>
                    <a:pt x="5312" y="33"/>
                  </a:lnTo>
                  <a:lnTo>
                    <a:pt x="4904" y="11"/>
                  </a:lnTo>
                  <a:lnTo>
                    <a:pt x="4454" y="0"/>
                  </a:lnTo>
                  <a:lnTo>
                    <a:pt x="3979" y="0"/>
                  </a:lnTo>
                  <a:lnTo>
                    <a:pt x="3592" y="13"/>
                  </a:lnTo>
                  <a:lnTo>
                    <a:pt x="3184" y="42"/>
                  </a:lnTo>
                  <a:lnTo>
                    <a:pt x="2776" y="87"/>
                  </a:lnTo>
                  <a:lnTo>
                    <a:pt x="2374" y="152"/>
                  </a:lnTo>
                  <a:lnTo>
                    <a:pt x="1981" y="231"/>
                  </a:lnTo>
                  <a:lnTo>
                    <a:pt x="1605" y="332"/>
                  </a:lnTo>
                  <a:lnTo>
                    <a:pt x="1255" y="450"/>
                  </a:lnTo>
                  <a:lnTo>
                    <a:pt x="931" y="589"/>
                  </a:lnTo>
                  <a:lnTo>
                    <a:pt x="638" y="749"/>
                  </a:lnTo>
                  <a:lnTo>
                    <a:pt x="397" y="930"/>
                  </a:lnTo>
                  <a:lnTo>
                    <a:pt x="204" y="1132"/>
                  </a:lnTo>
                  <a:lnTo>
                    <a:pt x="68" y="1355"/>
                  </a:lnTo>
                  <a:lnTo>
                    <a:pt x="0" y="1605"/>
                  </a:lnTo>
                  <a:lnTo>
                    <a:pt x="0" y="1876"/>
                  </a:lnTo>
                  <a:lnTo>
                    <a:pt x="73" y="2174"/>
                  </a:lnTo>
                  <a:lnTo>
                    <a:pt x="235" y="2454"/>
                  </a:lnTo>
                  <a:lnTo>
                    <a:pt x="1058" y="2407"/>
                  </a:lnTo>
                  <a:lnTo>
                    <a:pt x="884" y="2171"/>
                  </a:lnTo>
                  <a:lnTo>
                    <a:pt x="805" y="1900"/>
                  </a:lnTo>
                  <a:lnTo>
                    <a:pt x="789" y="1652"/>
                  </a:lnTo>
                  <a:lnTo>
                    <a:pt x="842" y="1425"/>
                  </a:lnTo>
                  <a:lnTo>
                    <a:pt x="952" y="1219"/>
                  </a:lnTo>
                  <a:lnTo>
                    <a:pt x="1108" y="1033"/>
                  </a:lnTo>
                  <a:lnTo>
                    <a:pt x="1312" y="865"/>
                  </a:lnTo>
                  <a:lnTo>
                    <a:pt x="1553" y="720"/>
                  </a:lnTo>
                  <a:lnTo>
                    <a:pt x="1825" y="590"/>
                  </a:lnTo>
                  <a:lnTo>
                    <a:pt x="2123" y="481"/>
                  </a:lnTo>
                  <a:lnTo>
                    <a:pt x="2447" y="388"/>
                  </a:lnTo>
                  <a:lnTo>
                    <a:pt x="2776" y="312"/>
                  </a:lnTo>
                  <a:lnTo>
                    <a:pt x="3126" y="254"/>
                  </a:lnTo>
                  <a:lnTo>
                    <a:pt x="3472" y="210"/>
                  </a:lnTo>
                  <a:lnTo>
                    <a:pt x="3817" y="181"/>
                  </a:lnTo>
                  <a:lnTo>
                    <a:pt x="4146" y="168"/>
                  </a:lnTo>
                  <a:lnTo>
                    <a:pt x="4909" y="176"/>
                  </a:lnTo>
                  <a:lnTo>
                    <a:pt x="5579" y="222"/>
                  </a:lnTo>
                  <a:lnTo>
                    <a:pt x="6154" y="306"/>
                  </a:lnTo>
                  <a:lnTo>
                    <a:pt x="6624" y="419"/>
                  </a:lnTo>
                  <a:lnTo>
                    <a:pt x="7021" y="557"/>
                  </a:lnTo>
                  <a:lnTo>
                    <a:pt x="7351" y="716"/>
                  </a:lnTo>
                  <a:lnTo>
                    <a:pt x="7607" y="887"/>
                  </a:lnTo>
                  <a:lnTo>
                    <a:pt x="7811" y="1067"/>
                  </a:lnTo>
                  <a:lnTo>
                    <a:pt x="7963" y="1249"/>
                  </a:lnTo>
                  <a:lnTo>
                    <a:pt x="8072" y="1430"/>
                  </a:lnTo>
                  <a:lnTo>
                    <a:pt x="8151" y="1603"/>
                  </a:lnTo>
                  <a:lnTo>
                    <a:pt x="8203" y="1763"/>
                  </a:lnTo>
                  <a:lnTo>
                    <a:pt x="8234" y="1906"/>
                  </a:lnTo>
                  <a:lnTo>
                    <a:pt x="8245" y="2022"/>
                  </a:lnTo>
                  <a:lnTo>
                    <a:pt x="8261" y="2111"/>
                  </a:lnTo>
                  <a:lnTo>
                    <a:pt x="8287" y="2164"/>
                  </a:lnTo>
                  <a:lnTo>
                    <a:pt x="8828" y="2170"/>
                  </a:ln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2" name="Freeform 8">
              <a:extLst>
                <a:ext uri="{FF2B5EF4-FFF2-40B4-BE49-F238E27FC236}">
                  <a16:creationId xmlns:a16="http://schemas.microsoft.com/office/drawing/2014/main" id="{1E22F89E-7D9B-4F88-A064-5464D9F85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200" y="1103056"/>
              <a:ext cx="10252050" cy="4285226"/>
            </a:xfrm>
            <a:custGeom>
              <a:avLst/>
              <a:gdLst>
                <a:gd name="T0" fmla="*/ 2147483646 w 8280"/>
                <a:gd name="T1" fmla="*/ 2147483646 h 2283"/>
                <a:gd name="T2" fmla="*/ 2147483646 w 8280"/>
                <a:gd name="T3" fmla="*/ 2147483646 h 2283"/>
                <a:gd name="T4" fmla="*/ 2147483646 w 8280"/>
                <a:gd name="T5" fmla="*/ 2147483646 h 2283"/>
                <a:gd name="T6" fmla="*/ 2147483646 w 8280"/>
                <a:gd name="T7" fmla="*/ 2147483646 h 2283"/>
                <a:gd name="T8" fmla="*/ 2147483646 w 8280"/>
                <a:gd name="T9" fmla="*/ 2147483646 h 2283"/>
                <a:gd name="T10" fmla="*/ 2147483646 w 8280"/>
                <a:gd name="T11" fmla="*/ 2147483646 h 2283"/>
                <a:gd name="T12" fmla="*/ 2147483646 w 8280"/>
                <a:gd name="T13" fmla="*/ 2147483646 h 2283"/>
                <a:gd name="T14" fmla="*/ 2147483646 w 8280"/>
                <a:gd name="T15" fmla="*/ 2147483646 h 2283"/>
                <a:gd name="T16" fmla="*/ 2147483646 w 8280"/>
                <a:gd name="T17" fmla="*/ 2147483646 h 2283"/>
                <a:gd name="T18" fmla="*/ 2147483646 w 8280"/>
                <a:gd name="T19" fmla="*/ 2147483646 h 2283"/>
                <a:gd name="T20" fmla="*/ 2147483646 w 8280"/>
                <a:gd name="T21" fmla="*/ 2147483646 h 2283"/>
                <a:gd name="T22" fmla="*/ 2147483646 w 8280"/>
                <a:gd name="T23" fmla="*/ 2147483646 h 2283"/>
                <a:gd name="T24" fmla="*/ 2147483646 w 8280"/>
                <a:gd name="T25" fmla="*/ 2147483646 h 2283"/>
                <a:gd name="T26" fmla="*/ 2147483646 w 8280"/>
                <a:gd name="T27" fmla="*/ 2147483646 h 2283"/>
                <a:gd name="T28" fmla="*/ 0 w 8280"/>
                <a:gd name="T29" fmla="*/ 2147483646 h 2283"/>
                <a:gd name="T30" fmla="*/ 2147483646 w 8280"/>
                <a:gd name="T31" fmla="*/ 2147483646 h 2283"/>
                <a:gd name="T32" fmla="*/ 2147483646 w 8280"/>
                <a:gd name="T33" fmla="*/ 2147483646 h 2283"/>
                <a:gd name="T34" fmla="*/ 2147483646 w 8280"/>
                <a:gd name="T35" fmla="*/ 2147483646 h 2283"/>
                <a:gd name="T36" fmla="*/ 2147483646 w 8280"/>
                <a:gd name="T37" fmla="*/ 2147483646 h 2283"/>
                <a:gd name="T38" fmla="*/ 2147483646 w 8280"/>
                <a:gd name="T39" fmla="*/ 2147483646 h 2283"/>
                <a:gd name="T40" fmla="*/ 2147483646 w 8280"/>
                <a:gd name="T41" fmla="*/ 2147483646 h 2283"/>
                <a:gd name="T42" fmla="*/ 2147483646 w 8280"/>
                <a:gd name="T43" fmla="*/ 2147483646 h 2283"/>
                <a:gd name="T44" fmla="*/ 2147483646 w 8280"/>
                <a:gd name="T45" fmla="*/ 2147483646 h 2283"/>
                <a:gd name="T46" fmla="*/ 2147483646 w 8280"/>
                <a:gd name="T47" fmla="*/ 2147483646 h 2283"/>
                <a:gd name="T48" fmla="*/ 2147483646 w 8280"/>
                <a:gd name="T49" fmla="*/ 2147483646 h 2283"/>
                <a:gd name="T50" fmla="*/ 2147483646 w 8280"/>
                <a:gd name="T51" fmla="*/ 2147483646 h 2283"/>
                <a:gd name="T52" fmla="*/ 2147483646 w 8280"/>
                <a:gd name="T53" fmla="*/ 2147483646 h 2283"/>
                <a:gd name="T54" fmla="*/ 2147483646 w 8280"/>
                <a:gd name="T55" fmla="*/ 2147483646 h 2283"/>
                <a:gd name="T56" fmla="*/ 2147483646 w 8280"/>
                <a:gd name="T57" fmla="*/ 2147483646 h 2283"/>
                <a:gd name="T58" fmla="*/ 2147483646 w 8280"/>
                <a:gd name="T59" fmla="*/ 2147483646 h 2283"/>
                <a:gd name="T60" fmla="*/ 2147483646 w 8280"/>
                <a:gd name="T61" fmla="*/ 2147483646 h 2283"/>
                <a:gd name="T62" fmla="*/ 2147483646 w 8280"/>
                <a:gd name="T63" fmla="*/ 2147483646 h 2283"/>
                <a:gd name="T64" fmla="*/ 2147483646 w 8280"/>
                <a:gd name="T65" fmla="*/ 2147483646 h 228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80"/>
                <a:gd name="T100" fmla="*/ 0 h 2283"/>
                <a:gd name="T101" fmla="*/ 8280 w 8280"/>
                <a:gd name="T102" fmla="*/ 2283 h 228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80" h="2283">
                  <a:moveTo>
                    <a:pt x="8280" y="2034"/>
                  </a:moveTo>
                  <a:lnTo>
                    <a:pt x="8251" y="1980"/>
                  </a:lnTo>
                  <a:lnTo>
                    <a:pt x="8234" y="1890"/>
                  </a:lnTo>
                  <a:lnTo>
                    <a:pt x="8222" y="1771"/>
                  </a:lnTo>
                  <a:lnTo>
                    <a:pt x="8188" y="1626"/>
                  </a:lnTo>
                  <a:lnTo>
                    <a:pt x="8130" y="1462"/>
                  </a:lnTo>
                  <a:lnTo>
                    <a:pt x="8043" y="1286"/>
                  </a:lnTo>
                  <a:lnTo>
                    <a:pt x="7922" y="1102"/>
                  </a:lnTo>
                  <a:lnTo>
                    <a:pt x="7755" y="916"/>
                  </a:lnTo>
                  <a:lnTo>
                    <a:pt x="7529" y="732"/>
                  </a:lnTo>
                  <a:lnTo>
                    <a:pt x="7246" y="559"/>
                  </a:lnTo>
                  <a:lnTo>
                    <a:pt x="6883" y="396"/>
                  </a:lnTo>
                  <a:lnTo>
                    <a:pt x="6444" y="256"/>
                  </a:lnTo>
                  <a:lnTo>
                    <a:pt x="5924" y="140"/>
                  </a:lnTo>
                  <a:lnTo>
                    <a:pt x="5289" y="55"/>
                  </a:lnTo>
                  <a:lnTo>
                    <a:pt x="4550" y="8"/>
                  </a:lnTo>
                  <a:lnTo>
                    <a:pt x="3707" y="0"/>
                  </a:lnTo>
                  <a:lnTo>
                    <a:pt x="3343" y="13"/>
                  </a:lnTo>
                  <a:lnTo>
                    <a:pt x="2962" y="42"/>
                  </a:lnTo>
                  <a:lnTo>
                    <a:pt x="2581" y="88"/>
                  </a:lnTo>
                  <a:lnTo>
                    <a:pt x="2194" y="147"/>
                  </a:lnTo>
                  <a:lnTo>
                    <a:pt x="1830" y="224"/>
                  </a:lnTo>
                  <a:lnTo>
                    <a:pt x="1472" y="319"/>
                  </a:lnTo>
                  <a:lnTo>
                    <a:pt x="1143" y="430"/>
                  </a:lnTo>
                  <a:lnTo>
                    <a:pt x="843" y="562"/>
                  </a:lnTo>
                  <a:lnTo>
                    <a:pt x="577" y="710"/>
                  </a:lnTo>
                  <a:lnTo>
                    <a:pt x="352" y="882"/>
                  </a:lnTo>
                  <a:lnTo>
                    <a:pt x="179" y="1071"/>
                  </a:lnTo>
                  <a:lnTo>
                    <a:pt x="58" y="1281"/>
                  </a:lnTo>
                  <a:lnTo>
                    <a:pt x="0" y="1512"/>
                  </a:lnTo>
                  <a:lnTo>
                    <a:pt x="17" y="1765"/>
                  </a:lnTo>
                  <a:lnTo>
                    <a:pt x="104" y="2041"/>
                  </a:lnTo>
                  <a:lnTo>
                    <a:pt x="287" y="2283"/>
                  </a:lnTo>
                  <a:lnTo>
                    <a:pt x="1141" y="2267"/>
                  </a:lnTo>
                  <a:lnTo>
                    <a:pt x="987" y="2040"/>
                  </a:lnTo>
                  <a:lnTo>
                    <a:pt x="895" y="1789"/>
                  </a:lnTo>
                  <a:lnTo>
                    <a:pt x="872" y="1561"/>
                  </a:lnTo>
                  <a:lnTo>
                    <a:pt x="912" y="1349"/>
                  </a:lnTo>
                  <a:lnTo>
                    <a:pt x="993" y="1158"/>
                  </a:lnTo>
                  <a:lnTo>
                    <a:pt x="1137" y="986"/>
                  </a:lnTo>
                  <a:lnTo>
                    <a:pt x="1316" y="831"/>
                  </a:lnTo>
                  <a:lnTo>
                    <a:pt x="1530" y="692"/>
                  </a:lnTo>
                  <a:lnTo>
                    <a:pt x="1773" y="573"/>
                  </a:lnTo>
                  <a:lnTo>
                    <a:pt x="2050" y="470"/>
                  </a:lnTo>
                  <a:lnTo>
                    <a:pt x="2338" y="380"/>
                  </a:lnTo>
                  <a:lnTo>
                    <a:pt x="2645" y="310"/>
                  </a:lnTo>
                  <a:lnTo>
                    <a:pt x="2951" y="252"/>
                  </a:lnTo>
                  <a:lnTo>
                    <a:pt x="3268" y="210"/>
                  </a:lnTo>
                  <a:lnTo>
                    <a:pt x="3580" y="181"/>
                  </a:lnTo>
                  <a:lnTo>
                    <a:pt x="3880" y="169"/>
                  </a:lnTo>
                  <a:lnTo>
                    <a:pt x="4562" y="172"/>
                  </a:lnTo>
                  <a:lnTo>
                    <a:pt x="5156" y="215"/>
                  </a:lnTo>
                  <a:lnTo>
                    <a:pt x="5670" y="291"/>
                  </a:lnTo>
                  <a:lnTo>
                    <a:pt x="6103" y="395"/>
                  </a:lnTo>
                  <a:lnTo>
                    <a:pt x="6467" y="523"/>
                  </a:lnTo>
                  <a:lnTo>
                    <a:pt x="6767" y="669"/>
                  </a:lnTo>
                  <a:lnTo>
                    <a:pt x="7010" y="828"/>
                  </a:lnTo>
                  <a:lnTo>
                    <a:pt x="7200" y="995"/>
                  </a:lnTo>
                  <a:lnTo>
                    <a:pt x="7350" y="1165"/>
                  </a:lnTo>
                  <a:lnTo>
                    <a:pt x="7454" y="1335"/>
                  </a:lnTo>
                  <a:lnTo>
                    <a:pt x="7529" y="1498"/>
                  </a:lnTo>
                  <a:lnTo>
                    <a:pt x="7587" y="1648"/>
                  </a:lnTo>
                  <a:lnTo>
                    <a:pt x="7622" y="1781"/>
                  </a:lnTo>
                  <a:lnTo>
                    <a:pt x="7645" y="1893"/>
                  </a:lnTo>
                  <a:lnTo>
                    <a:pt x="7662" y="1978"/>
                  </a:lnTo>
                  <a:lnTo>
                    <a:pt x="7679" y="2032"/>
                  </a:lnTo>
                  <a:lnTo>
                    <a:pt x="8280" y="203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3" name="Freeform 9">
              <a:extLst>
                <a:ext uri="{FF2B5EF4-FFF2-40B4-BE49-F238E27FC236}">
                  <a16:creationId xmlns:a16="http://schemas.microsoft.com/office/drawing/2014/main" id="{3568D1D6-983D-4756-A0A4-CE7C2A31B0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9950" y="1320185"/>
              <a:ext cx="8866700" cy="4068097"/>
            </a:xfrm>
            <a:custGeom>
              <a:avLst/>
              <a:gdLst>
                <a:gd name="T0" fmla="*/ 2147483646 w 7067"/>
                <a:gd name="T1" fmla="*/ 2147483646 h 2131"/>
                <a:gd name="T2" fmla="*/ 2147483646 w 7067"/>
                <a:gd name="T3" fmla="*/ 2147483646 h 2131"/>
                <a:gd name="T4" fmla="*/ 2147483646 w 7067"/>
                <a:gd name="T5" fmla="*/ 2147483646 h 2131"/>
                <a:gd name="T6" fmla="*/ 2147483646 w 7067"/>
                <a:gd name="T7" fmla="*/ 2147483646 h 2131"/>
                <a:gd name="T8" fmla="*/ 2147483646 w 7067"/>
                <a:gd name="T9" fmla="*/ 2147483646 h 2131"/>
                <a:gd name="T10" fmla="*/ 2147483646 w 7067"/>
                <a:gd name="T11" fmla="*/ 2147483646 h 2131"/>
                <a:gd name="T12" fmla="*/ 2147483646 w 7067"/>
                <a:gd name="T13" fmla="*/ 2147483646 h 2131"/>
                <a:gd name="T14" fmla="*/ 2147483646 w 7067"/>
                <a:gd name="T15" fmla="*/ 2147483646 h 2131"/>
                <a:gd name="T16" fmla="*/ 2147483646 w 7067"/>
                <a:gd name="T17" fmla="*/ 2147483646 h 2131"/>
                <a:gd name="T18" fmla="*/ 2147483646 w 7067"/>
                <a:gd name="T19" fmla="*/ 2147483646 h 2131"/>
                <a:gd name="T20" fmla="*/ 2147483646 w 7067"/>
                <a:gd name="T21" fmla="*/ 2147483646 h 2131"/>
                <a:gd name="T22" fmla="*/ 2147483646 w 7067"/>
                <a:gd name="T23" fmla="*/ 2147483646 h 2131"/>
                <a:gd name="T24" fmla="*/ 2147483646 w 7067"/>
                <a:gd name="T25" fmla="*/ 2147483646 h 2131"/>
                <a:gd name="T26" fmla="*/ 2147483646 w 7067"/>
                <a:gd name="T27" fmla="*/ 2147483646 h 2131"/>
                <a:gd name="T28" fmla="*/ 0 w 7067"/>
                <a:gd name="T29" fmla="*/ 2147483646 h 2131"/>
                <a:gd name="T30" fmla="*/ 2147483646 w 7067"/>
                <a:gd name="T31" fmla="*/ 2147483646 h 2131"/>
                <a:gd name="T32" fmla="*/ 2147483646 w 7067"/>
                <a:gd name="T33" fmla="*/ 2147483646 h 2131"/>
                <a:gd name="T34" fmla="*/ 2147483646 w 7067"/>
                <a:gd name="T35" fmla="*/ 2147483646 h 2131"/>
                <a:gd name="T36" fmla="*/ 2147483646 w 7067"/>
                <a:gd name="T37" fmla="*/ 2147483646 h 2131"/>
                <a:gd name="T38" fmla="*/ 2147483646 w 7067"/>
                <a:gd name="T39" fmla="*/ 2147483646 h 2131"/>
                <a:gd name="T40" fmla="*/ 2147483646 w 7067"/>
                <a:gd name="T41" fmla="*/ 2147483646 h 2131"/>
                <a:gd name="T42" fmla="*/ 2147483646 w 7067"/>
                <a:gd name="T43" fmla="*/ 2147483646 h 2131"/>
                <a:gd name="T44" fmla="*/ 2147483646 w 7067"/>
                <a:gd name="T45" fmla="*/ 2147483646 h 2131"/>
                <a:gd name="T46" fmla="*/ 2147483646 w 7067"/>
                <a:gd name="T47" fmla="*/ 2147483646 h 2131"/>
                <a:gd name="T48" fmla="*/ 2147483646 w 7067"/>
                <a:gd name="T49" fmla="*/ 2147483646 h 2131"/>
                <a:gd name="T50" fmla="*/ 2147483646 w 7067"/>
                <a:gd name="T51" fmla="*/ 2147483646 h 2131"/>
                <a:gd name="T52" fmla="*/ 2147483646 w 7067"/>
                <a:gd name="T53" fmla="*/ 2147483646 h 2131"/>
                <a:gd name="T54" fmla="*/ 2147483646 w 7067"/>
                <a:gd name="T55" fmla="*/ 2147483646 h 2131"/>
                <a:gd name="T56" fmla="*/ 2147483646 w 7067"/>
                <a:gd name="T57" fmla="*/ 2147483646 h 2131"/>
                <a:gd name="T58" fmla="*/ 2147483646 w 7067"/>
                <a:gd name="T59" fmla="*/ 2147483646 h 2131"/>
                <a:gd name="T60" fmla="*/ 2147483646 w 7067"/>
                <a:gd name="T61" fmla="*/ 2147483646 h 2131"/>
                <a:gd name="T62" fmla="*/ 2147483646 w 7067"/>
                <a:gd name="T63" fmla="*/ 2147483646 h 2131"/>
                <a:gd name="T64" fmla="*/ 2147483646 w 7067"/>
                <a:gd name="T65" fmla="*/ 2147483646 h 213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067"/>
                <a:gd name="T100" fmla="*/ 0 h 2131"/>
                <a:gd name="T101" fmla="*/ 7067 w 7067"/>
                <a:gd name="T102" fmla="*/ 2131 h 213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067" h="2131">
                  <a:moveTo>
                    <a:pt x="7067" y="1889"/>
                  </a:moveTo>
                  <a:lnTo>
                    <a:pt x="7002" y="1802"/>
                  </a:lnTo>
                  <a:lnTo>
                    <a:pt x="6984" y="1717"/>
                  </a:lnTo>
                  <a:lnTo>
                    <a:pt x="6960" y="1606"/>
                  </a:lnTo>
                  <a:lnTo>
                    <a:pt x="6925" y="1472"/>
                  </a:lnTo>
                  <a:lnTo>
                    <a:pt x="6865" y="1324"/>
                  </a:lnTo>
                  <a:lnTo>
                    <a:pt x="6788" y="1161"/>
                  </a:lnTo>
                  <a:lnTo>
                    <a:pt x="6681" y="992"/>
                  </a:lnTo>
                  <a:lnTo>
                    <a:pt x="6526" y="823"/>
                  </a:lnTo>
                  <a:lnTo>
                    <a:pt x="6329" y="656"/>
                  </a:lnTo>
                  <a:lnTo>
                    <a:pt x="6079" y="498"/>
                  </a:lnTo>
                  <a:lnTo>
                    <a:pt x="5770" y="352"/>
                  </a:lnTo>
                  <a:lnTo>
                    <a:pt x="5395" y="226"/>
                  </a:lnTo>
                  <a:lnTo>
                    <a:pt x="4948" y="122"/>
                  </a:lnTo>
                  <a:lnTo>
                    <a:pt x="4418" y="46"/>
                  </a:lnTo>
                  <a:lnTo>
                    <a:pt x="3805" y="4"/>
                  </a:lnTo>
                  <a:lnTo>
                    <a:pt x="3102" y="0"/>
                  </a:lnTo>
                  <a:lnTo>
                    <a:pt x="2793" y="13"/>
                  </a:lnTo>
                  <a:lnTo>
                    <a:pt x="2471" y="41"/>
                  </a:lnTo>
                  <a:lnTo>
                    <a:pt x="2144" y="83"/>
                  </a:lnTo>
                  <a:lnTo>
                    <a:pt x="1828" y="141"/>
                  </a:lnTo>
                  <a:lnTo>
                    <a:pt x="1512" y="210"/>
                  </a:lnTo>
                  <a:lnTo>
                    <a:pt x="1215" y="300"/>
                  </a:lnTo>
                  <a:lnTo>
                    <a:pt x="929" y="402"/>
                  </a:lnTo>
                  <a:lnTo>
                    <a:pt x="679" y="522"/>
                  </a:lnTo>
                  <a:lnTo>
                    <a:pt x="458" y="660"/>
                  </a:lnTo>
                  <a:lnTo>
                    <a:pt x="274" y="814"/>
                  </a:lnTo>
                  <a:lnTo>
                    <a:pt x="125" y="985"/>
                  </a:lnTo>
                  <a:lnTo>
                    <a:pt x="42" y="1175"/>
                  </a:lnTo>
                  <a:lnTo>
                    <a:pt x="0" y="1386"/>
                  </a:lnTo>
                  <a:lnTo>
                    <a:pt x="24" y="1613"/>
                  </a:lnTo>
                  <a:lnTo>
                    <a:pt x="119" y="1863"/>
                  </a:lnTo>
                  <a:lnTo>
                    <a:pt x="280" y="2131"/>
                  </a:lnTo>
                  <a:lnTo>
                    <a:pt x="1185" y="2099"/>
                  </a:lnTo>
                  <a:lnTo>
                    <a:pt x="1030" y="1861"/>
                  </a:lnTo>
                  <a:lnTo>
                    <a:pt x="941" y="1639"/>
                  </a:lnTo>
                  <a:lnTo>
                    <a:pt x="905" y="1434"/>
                  </a:lnTo>
                  <a:lnTo>
                    <a:pt x="923" y="1246"/>
                  </a:lnTo>
                  <a:lnTo>
                    <a:pt x="982" y="1074"/>
                  </a:lnTo>
                  <a:lnTo>
                    <a:pt x="1084" y="919"/>
                  </a:lnTo>
                  <a:lnTo>
                    <a:pt x="1221" y="780"/>
                  </a:lnTo>
                  <a:lnTo>
                    <a:pt x="1393" y="655"/>
                  </a:lnTo>
                  <a:lnTo>
                    <a:pt x="1590" y="545"/>
                  </a:lnTo>
                  <a:lnTo>
                    <a:pt x="1804" y="448"/>
                  </a:lnTo>
                  <a:lnTo>
                    <a:pt x="2042" y="369"/>
                  </a:lnTo>
                  <a:lnTo>
                    <a:pt x="2280" y="304"/>
                  </a:lnTo>
                  <a:lnTo>
                    <a:pt x="2536" y="250"/>
                  </a:lnTo>
                  <a:lnTo>
                    <a:pt x="2793" y="210"/>
                  </a:lnTo>
                  <a:lnTo>
                    <a:pt x="3043" y="183"/>
                  </a:lnTo>
                  <a:lnTo>
                    <a:pt x="3293" y="170"/>
                  </a:lnTo>
                  <a:lnTo>
                    <a:pt x="3823" y="172"/>
                  </a:lnTo>
                  <a:lnTo>
                    <a:pt x="4293" y="208"/>
                  </a:lnTo>
                  <a:lnTo>
                    <a:pt x="4692" y="273"/>
                  </a:lnTo>
                  <a:lnTo>
                    <a:pt x="5037" y="364"/>
                  </a:lnTo>
                  <a:lnTo>
                    <a:pt x="5335" y="479"/>
                  </a:lnTo>
                  <a:lnTo>
                    <a:pt x="5573" y="607"/>
                  </a:lnTo>
                  <a:lnTo>
                    <a:pt x="5782" y="751"/>
                  </a:lnTo>
                  <a:lnTo>
                    <a:pt x="5942" y="900"/>
                  </a:lnTo>
                  <a:lnTo>
                    <a:pt x="6073" y="1055"/>
                  </a:lnTo>
                  <a:lnTo>
                    <a:pt x="6175" y="1207"/>
                  </a:lnTo>
                  <a:lnTo>
                    <a:pt x="6252" y="1354"/>
                  </a:lnTo>
                  <a:lnTo>
                    <a:pt x="6300" y="1492"/>
                  </a:lnTo>
                  <a:lnTo>
                    <a:pt x="6347" y="1615"/>
                  </a:lnTo>
                  <a:lnTo>
                    <a:pt x="6371" y="1718"/>
                  </a:lnTo>
                  <a:lnTo>
                    <a:pt x="6389" y="1800"/>
                  </a:lnTo>
                  <a:lnTo>
                    <a:pt x="6403" y="1889"/>
                  </a:lnTo>
                  <a:lnTo>
                    <a:pt x="7067" y="1889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4" name="Freeform 10">
              <a:extLst>
                <a:ext uri="{FF2B5EF4-FFF2-40B4-BE49-F238E27FC236}">
                  <a16:creationId xmlns:a16="http://schemas.microsoft.com/office/drawing/2014/main" id="{5B776AB3-B2F1-4FFF-AEAD-015F93111A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0700" y="1533218"/>
              <a:ext cx="7205200" cy="3855065"/>
            </a:xfrm>
            <a:custGeom>
              <a:avLst/>
              <a:gdLst>
                <a:gd name="T0" fmla="*/ 2147483646 w 924"/>
                <a:gd name="T1" fmla="*/ 2147483646 h 1505"/>
                <a:gd name="T2" fmla="*/ 0 w 924"/>
                <a:gd name="T3" fmla="*/ 2147483646 h 1505"/>
                <a:gd name="T4" fmla="*/ 2147483646 w 924"/>
                <a:gd name="T5" fmla="*/ 2147483646 h 1505"/>
                <a:gd name="T6" fmla="*/ 2147483646 w 924"/>
                <a:gd name="T7" fmla="*/ 2147483646 h 1505"/>
                <a:gd name="T8" fmla="*/ 2147483646 w 924"/>
                <a:gd name="T9" fmla="*/ 2147483646 h 1505"/>
                <a:gd name="T10" fmla="*/ 2147483646 w 924"/>
                <a:gd name="T11" fmla="*/ 2147483646 h 1505"/>
                <a:gd name="T12" fmla="*/ 2147483646 w 924"/>
                <a:gd name="T13" fmla="*/ 2147483646 h 1505"/>
                <a:gd name="T14" fmla="*/ 2147483646 w 924"/>
                <a:gd name="T15" fmla="*/ 2147483646 h 1505"/>
                <a:gd name="T16" fmla="*/ 2147483646 w 924"/>
                <a:gd name="T17" fmla="*/ 2147483646 h 1505"/>
                <a:gd name="T18" fmla="*/ 2147483646 w 924"/>
                <a:gd name="T19" fmla="*/ 2147483646 h 1505"/>
                <a:gd name="T20" fmla="*/ 2147483646 w 924"/>
                <a:gd name="T21" fmla="*/ 2147483646 h 1505"/>
                <a:gd name="T22" fmla="*/ 2147483646 w 924"/>
                <a:gd name="T23" fmla="*/ 2147483646 h 1505"/>
                <a:gd name="T24" fmla="*/ 2147483646 w 924"/>
                <a:gd name="T25" fmla="*/ 2147483646 h 1505"/>
                <a:gd name="T26" fmla="*/ 2147483646 w 924"/>
                <a:gd name="T27" fmla="*/ 2147483646 h 1505"/>
                <a:gd name="T28" fmla="*/ 2147483646 w 924"/>
                <a:gd name="T29" fmla="*/ 2147483646 h 1505"/>
                <a:gd name="T30" fmla="*/ 2147483646 w 924"/>
                <a:gd name="T31" fmla="*/ 2147483646 h 1505"/>
                <a:gd name="T32" fmla="*/ 2147483646 w 924"/>
                <a:gd name="T33" fmla="*/ 2147483646 h 1505"/>
                <a:gd name="T34" fmla="*/ 2147483646 w 924"/>
                <a:gd name="T35" fmla="*/ 2147483646 h 1505"/>
                <a:gd name="T36" fmla="*/ 2147483646 w 924"/>
                <a:gd name="T37" fmla="*/ 2147483646 h 1505"/>
                <a:gd name="T38" fmla="*/ 2147483646 w 924"/>
                <a:gd name="T39" fmla="*/ 2147483646 h 1505"/>
                <a:gd name="T40" fmla="*/ 2147483646 w 924"/>
                <a:gd name="T41" fmla="*/ 2147483646 h 1505"/>
                <a:gd name="T42" fmla="*/ 2147483646 w 924"/>
                <a:gd name="T43" fmla="*/ 2147483646 h 1505"/>
                <a:gd name="T44" fmla="*/ 2147483646 w 924"/>
                <a:gd name="T45" fmla="*/ 2147483646 h 1505"/>
                <a:gd name="T46" fmla="*/ 2147483646 w 924"/>
                <a:gd name="T47" fmla="*/ 2147483646 h 1505"/>
                <a:gd name="T48" fmla="*/ 2147483646 w 924"/>
                <a:gd name="T49" fmla="*/ 2147483646 h 1505"/>
                <a:gd name="T50" fmla="*/ 2147483646 w 924"/>
                <a:gd name="T51" fmla="*/ 2147483646 h 1505"/>
                <a:gd name="T52" fmla="*/ 2147483646 w 924"/>
                <a:gd name="T53" fmla="*/ 2147483646 h 1505"/>
                <a:gd name="T54" fmla="*/ 2147483646 w 924"/>
                <a:gd name="T55" fmla="*/ 2147483646 h 1505"/>
                <a:gd name="T56" fmla="*/ 2147483646 w 924"/>
                <a:gd name="T57" fmla="*/ 2147483646 h 1505"/>
                <a:gd name="T58" fmla="*/ 2147483646 w 924"/>
                <a:gd name="T59" fmla="*/ 2147483646 h 1505"/>
                <a:gd name="T60" fmla="*/ 2147483646 w 924"/>
                <a:gd name="T61" fmla="*/ 2147483646 h 1505"/>
                <a:gd name="T62" fmla="*/ 2147483646 w 924"/>
                <a:gd name="T63" fmla="*/ 2147483646 h 1505"/>
                <a:gd name="T64" fmla="*/ 2147483646 w 924"/>
                <a:gd name="T65" fmla="*/ 2147483646 h 150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4"/>
                <a:gd name="T100" fmla="*/ 0 h 1505"/>
                <a:gd name="T101" fmla="*/ 924 w 924"/>
                <a:gd name="T102" fmla="*/ 1505 h 150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4" h="1505">
                  <a:moveTo>
                    <a:pt x="47" y="1505"/>
                  </a:moveTo>
                  <a:lnTo>
                    <a:pt x="21" y="1319"/>
                  </a:lnTo>
                  <a:lnTo>
                    <a:pt x="6" y="1146"/>
                  </a:lnTo>
                  <a:lnTo>
                    <a:pt x="0" y="986"/>
                  </a:lnTo>
                  <a:lnTo>
                    <a:pt x="3" y="839"/>
                  </a:lnTo>
                  <a:lnTo>
                    <a:pt x="13" y="705"/>
                  </a:lnTo>
                  <a:lnTo>
                    <a:pt x="30" y="584"/>
                  </a:lnTo>
                  <a:lnTo>
                    <a:pt x="53" y="476"/>
                  </a:lnTo>
                  <a:lnTo>
                    <a:pt x="82" y="378"/>
                  </a:lnTo>
                  <a:lnTo>
                    <a:pt x="115" y="292"/>
                  </a:lnTo>
                  <a:lnTo>
                    <a:pt x="151" y="217"/>
                  </a:lnTo>
                  <a:lnTo>
                    <a:pt x="191" y="155"/>
                  </a:lnTo>
                  <a:lnTo>
                    <a:pt x="231" y="104"/>
                  </a:lnTo>
                  <a:lnTo>
                    <a:pt x="274" y="62"/>
                  </a:lnTo>
                  <a:lnTo>
                    <a:pt x="317" y="31"/>
                  </a:lnTo>
                  <a:lnTo>
                    <a:pt x="359" y="10"/>
                  </a:lnTo>
                  <a:lnTo>
                    <a:pt x="401" y="0"/>
                  </a:lnTo>
                  <a:lnTo>
                    <a:pt x="490" y="1"/>
                  </a:lnTo>
                  <a:lnTo>
                    <a:pt x="569" y="29"/>
                  </a:lnTo>
                  <a:lnTo>
                    <a:pt x="636" y="80"/>
                  </a:lnTo>
                  <a:lnTo>
                    <a:pt x="694" y="151"/>
                  </a:lnTo>
                  <a:lnTo>
                    <a:pt x="744" y="241"/>
                  </a:lnTo>
                  <a:lnTo>
                    <a:pt x="784" y="341"/>
                  </a:lnTo>
                  <a:lnTo>
                    <a:pt x="819" y="453"/>
                  </a:lnTo>
                  <a:lnTo>
                    <a:pt x="846" y="569"/>
                  </a:lnTo>
                  <a:lnTo>
                    <a:pt x="868" y="690"/>
                  </a:lnTo>
                  <a:lnTo>
                    <a:pt x="885" y="809"/>
                  </a:lnTo>
                  <a:lnTo>
                    <a:pt x="898" y="924"/>
                  </a:lnTo>
                  <a:lnTo>
                    <a:pt x="906" y="1031"/>
                  </a:lnTo>
                  <a:lnTo>
                    <a:pt x="914" y="1127"/>
                  </a:lnTo>
                  <a:lnTo>
                    <a:pt x="918" y="1208"/>
                  </a:lnTo>
                  <a:lnTo>
                    <a:pt x="921" y="1272"/>
                  </a:lnTo>
                  <a:lnTo>
                    <a:pt x="924" y="1313"/>
                  </a:lnTo>
                  <a:lnTo>
                    <a:pt x="822" y="1312"/>
                  </a:lnTo>
                  <a:lnTo>
                    <a:pt x="819" y="1272"/>
                  </a:lnTo>
                  <a:lnTo>
                    <a:pt x="816" y="1211"/>
                  </a:lnTo>
                  <a:lnTo>
                    <a:pt x="810" y="1136"/>
                  </a:lnTo>
                  <a:lnTo>
                    <a:pt x="804" y="1048"/>
                  </a:lnTo>
                  <a:lnTo>
                    <a:pt x="794" y="950"/>
                  </a:lnTo>
                  <a:lnTo>
                    <a:pt x="783" y="846"/>
                  </a:lnTo>
                  <a:lnTo>
                    <a:pt x="769" y="739"/>
                  </a:lnTo>
                  <a:lnTo>
                    <a:pt x="750" y="631"/>
                  </a:lnTo>
                  <a:lnTo>
                    <a:pt x="728" y="527"/>
                  </a:lnTo>
                  <a:lnTo>
                    <a:pt x="702" y="428"/>
                  </a:lnTo>
                  <a:lnTo>
                    <a:pt x="671" y="339"/>
                  </a:lnTo>
                  <a:lnTo>
                    <a:pt x="635" y="261"/>
                  </a:lnTo>
                  <a:lnTo>
                    <a:pt x="593" y="197"/>
                  </a:lnTo>
                  <a:lnTo>
                    <a:pt x="546" y="153"/>
                  </a:lnTo>
                  <a:lnTo>
                    <a:pt x="493" y="129"/>
                  </a:lnTo>
                  <a:lnTo>
                    <a:pt x="432" y="131"/>
                  </a:lnTo>
                  <a:lnTo>
                    <a:pt x="402" y="142"/>
                  </a:lnTo>
                  <a:lnTo>
                    <a:pt x="372" y="163"/>
                  </a:lnTo>
                  <a:lnTo>
                    <a:pt x="340" y="191"/>
                  </a:lnTo>
                  <a:lnTo>
                    <a:pt x="309" y="230"/>
                  </a:lnTo>
                  <a:lnTo>
                    <a:pt x="279" y="278"/>
                  </a:lnTo>
                  <a:lnTo>
                    <a:pt x="250" y="336"/>
                  </a:lnTo>
                  <a:lnTo>
                    <a:pt x="224" y="403"/>
                  </a:lnTo>
                  <a:lnTo>
                    <a:pt x="201" y="481"/>
                  </a:lnTo>
                  <a:lnTo>
                    <a:pt x="181" y="568"/>
                  </a:lnTo>
                  <a:lnTo>
                    <a:pt x="165" y="666"/>
                  </a:lnTo>
                  <a:lnTo>
                    <a:pt x="155" y="776"/>
                  </a:lnTo>
                  <a:lnTo>
                    <a:pt x="149" y="894"/>
                  </a:lnTo>
                  <a:lnTo>
                    <a:pt x="151" y="1024"/>
                  </a:lnTo>
                  <a:lnTo>
                    <a:pt x="159" y="1165"/>
                  </a:lnTo>
                  <a:lnTo>
                    <a:pt x="175" y="1318"/>
                  </a:lnTo>
                  <a:lnTo>
                    <a:pt x="200" y="1481"/>
                  </a:lnTo>
                  <a:lnTo>
                    <a:pt x="47" y="1505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5" name="Freeform 11">
              <a:extLst>
                <a:ext uri="{FF2B5EF4-FFF2-40B4-BE49-F238E27FC236}">
                  <a16:creationId xmlns:a16="http://schemas.microsoft.com/office/drawing/2014/main" id="{0541FD03-8F98-460E-9BB5-B01E02CB7B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149" y="4316976"/>
              <a:ext cx="3879900" cy="1718597"/>
            </a:xfrm>
            <a:custGeom>
              <a:avLst/>
              <a:gdLst>
                <a:gd name="T0" fmla="*/ 2147483646 w 1935"/>
                <a:gd name="T1" fmla="*/ 2147483646 h 714"/>
                <a:gd name="T2" fmla="*/ 2147483646 w 1935"/>
                <a:gd name="T3" fmla="*/ 2147483646 h 714"/>
                <a:gd name="T4" fmla="*/ 2147483646 w 1935"/>
                <a:gd name="T5" fmla="*/ 2147483646 h 714"/>
                <a:gd name="T6" fmla="*/ 2147483646 w 1935"/>
                <a:gd name="T7" fmla="*/ 2147483646 h 714"/>
                <a:gd name="T8" fmla="*/ 2147483646 w 1935"/>
                <a:gd name="T9" fmla="*/ 2147483646 h 714"/>
                <a:gd name="T10" fmla="*/ 2147483646 w 1935"/>
                <a:gd name="T11" fmla="*/ 2147483646 h 714"/>
                <a:gd name="T12" fmla="*/ 2147483646 w 1935"/>
                <a:gd name="T13" fmla="*/ 2147483646 h 714"/>
                <a:gd name="T14" fmla="*/ 2147483646 w 1935"/>
                <a:gd name="T15" fmla="*/ 2147483646 h 714"/>
                <a:gd name="T16" fmla="*/ 2147483646 w 1935"/>
                <a:gd name="T17" fmla="*/ 2147483646 h 714"/>
                <a:gd name="T18" fmla="*/ 2147483646 w 1935"/>
                <a:gd name="T19" fmla="*/ 2147483646 h 714"/>
                <a:gd name="T20" fmla="*/ 2147483646 w 1935"/>
                <a:gd name="T21" fmla="*/ 2147483646 h 714"/>
                <a:gd name="T22" fmla="*/ 2147483646 w 1935"/>
                <a:gd name="T23" fmla="*/ 2147483646 h 714"/>
                <a:gd name="T24" fmla="*/ 2147483646 w 1935"/>
                <a:gd name="T25" fmla="*/ 2147483646 h 714"/>
                <a:gd name="T26" fmla="*/ 2147483646 w 1935"/>
                <a:gd name="T27" fmla="*/ 2147483646 h 714"/>
                <a:gd name="T28" fmla="*/ 2147483646 w 1935"/>
                <a:gd name="T29" fmla="*/ 2147483646 h 714"/>
                <a:gd name="T30" fmla="*/ 2147483646 w 1935"/>
                <a:gd name="T31" fmla="*/ 2147483646 h 714"/>
                <a:gd name="T32" fmla="*/ 2147483646 w 1935"/>
                <a:gd name="T33" fmla="*/ 2147483646 h 714"/>
                <a:gd name="T34" fmla="*/ 2147483646 w 1935"/>
                <a:gd name="T35" fmla="*/ 2147483646 h 714"/>
                <a:gd name="T36" fmla="*/ 2147483646 w 1935"/>
                <a:gd name="T37" fmla="*/ 2147483646 h 714"/>
                <a:gd name="T38" fmla="*/ 2147483646 w 1935"/>
                <a:gd name="T39" fmla="*/ 2147483646 h 714"/>
                <a:gd name="T40" fmla="*/ 2147483646 w 1935"/>
                <a:gd name="T41" fmla="*/ 2147483646 h 714"/>
                <a:gd name="T42" fmla="*/ 2147483646 w 1935"/>
                <a:gd name="T43" fmla="*/ 2147483646 h 714"/>
                <a:gd name="T44" fmla="*/ 2147483646 w 1935"/>
                <a:gd name="T45" fmla="*/ 2147483646 h 714"/>
                <a:gd name="T46" fmla="*/ 2147483646 w 1935"/>
                <a:gd name="T47" fmla="*/ 2147483646 h 714"/>
                <a:gd name="T48" fmla="*/ 2147483646 w 1935"/>
                <a:gd name="T49" fmla="*/ 2147483646 h 714"/>
                <a:gd name="T50" fmla="*/ 2147483646 w 1935"/>
                <a:gd name="T51" fmla="*/ 2147483646 h 714"/>
                <a:gd name="T52" fmla="*/ 2147483646 w 1935"/>
                <a:gd name="T53" fmla="*/ 2147483646 h 714"/>
                <a:gd name="T54" fmla="*/ 2147483646 w 1935"/>
                <a:gd name="T55" fmla="*/ 2147483646 h 714"/>
                <a:gd name="T56" fmla="*/ 2147483646 w 1935"/>
                <a:gd name="T57" fmla="*/ 2147483646 h 714"/>
                <a:gd name="T58" fmla="*/ 2147483646 w 1935"/>
                <a:gd name="T59" fmla="*/ 2147483646 h 714"/>
                <a:gd name="T60" fmla="*/ 2147483646 w 1935"/>
                <a:gd name="T61" fmla="*/ 2147483646 h 714"/>
                <a:gd name="T62" fmla="*/ 2147483646 w 1935"/>
                <a:gd name="T63" fmla="*/ 2147483646 h 714"/>
                <a:gd name="T64" fmla="*/ 2147483646 w 1935"/>
                <a:gd name="T65" fmla="*/ 2147483646 h 714"/>
                <a:gd name="T66" fmla="*/ 2147483646 w 1935"/>
                <a:gd name="T67" fmla="*/ 2147483646 h 714"/>
                <a:gd name="T68" fmla="*/ 2147483646 w 1935"/>
                <a:gd name="T69" fmla="*/ 2147483646 h 714"/>
                <a:gd name="T70" fmla="*/ 2147483646 w 1935"/>
                <a:gd name="T71" fmla="*/ 2147483646 h 714"/>
                <a:gd name="T72" fmla="*/ 2147483646 w 1935"/>
                <a:gd name="T73" fmla="*/ 2147483646 h 714"/>
                <a:gd name="T74" fmla="*/ 2147483646 w 1935"/>
                <a:gd name="T75" fmla="*/ 2147483646 h 714"/>
                <a:gd name="T76" fmla="*/ 2147483646 w 1935"/>
                <a:gd name="T77" fmla="*/ 2147483646 h 714"/>
                <a:gd name="T78" fmla="*/ 2147483646 w 1935"/>
                <a:gd name="T79" fmla="*/ 2147483646 h 714"/>
                <a:gd name="T80" fmla="*/ 2147483646 w 1935"/>
                <a:gd name="T81" fmla="*/ 2147483646 h 714"/>
                <a:gd name="T82" fmla="*/ 2147483646 w 1935"/>
                <a:gd name="T83" fmla="*/ 2147483646 h 714"/>
                <a:gd name="T84" fmla="*/ 2147483646 w 1935"/>
                <a:gd name="T85" fmla="*/ 2147483646 h 714"/>
                <a:gd name="T86" fmla="*/ 2147483646 w 1935"/>
                <a:gd name="T87" fmla="*/ 2147483646 h 714"/>
                <a:gd name="T88" fmla="*/ 2147483646 w 1935"/>
                <a:gd name="T89" fmla="*/ 2147483646 h 714"/>
                <a:gd name="T90" fmla="*/ 2147483646 w 1935"/>
                <a:gd name="T91" fmla="*/ 2147483646 h 714"/>
                <a:gd name="T92" fmla="*/ 2147483646 w 1935"/>
                <a:gd name="T93" fmla="*/ 2147483646 h 714"/>
                <a:gd name="T94" fmla="*/ 2147483646 w 1935"/>
                <a:gd name="T95" fmla="*/ 2147483646 h 714"/>
                <a:gd name="T96" fmla="*/ 2147483646 w 1935"/>
                <a:gd name="T97" fmla="*/ 2147483646 h 714"/>
                <a:gd name="T98" fmla="*/ 2147483646 w 1935"/>
                <a:gd name="T99" fmla="*/ 2147483646 h 714"/>
                <a:gd name="T100" fmla="*/ 2147483646 w 1935"/>
                <a:gd name="T101" fmla="*/ 2147483646 h 714"/>
                <a:gd name="T102" fmla="*/ 2147483646 w 1935"/>
                <a:gd name="T103" fmla="*/ 2147483646 h 714"/>
                <a:gd name="T104" fmla="*/ 2147483646 w 1935"/>
                <a:gd name="T105" fmla="*/ 2147483646 h 714"/>
                <a:gd name="T106" fmla="*/ 2147483646 w 1935"/>
                <a:gd name="T107" fmla="*/ 2147483646 h 714"/>
                <a:gd name="T108" fmla="*/ 2147483646 w 1935"/>
                <a:gd name="T109" fmla="*/ 2147483646 h 714"/>
                <a:gd name="T110" fmla="*/ 2147483646 w 1935"/>
                <a:gd name="T111" fmla="*/ 2147483646 h 714"/>
                <a:gd name="T112" fmla="*/ 2147483646 w 1935"/>
                <a:gd name="T113" fmla="*/ 2147483646 h 714"/>
                <a:gd name="T114" fmla="*/ 2147483646 w 1935"/>
                <a:gd name="T115" fmla="*/ 2147483646 h 71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35"/>
                <a:gd name="T175" fmla="*/ 0 h 714"/>
                <a:gd name="T176" fmla="*/ 1935 w 1935"/>
                <a:gd name="T177" fmla="*/ 714 h 71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35" h="714">
                  <a:moveTo>
                    <a:pt x="429" y="248"/>
                  </a:moveTo>
                  <a:lnTo>
                    <a:pt x="412" y="240"/>
                  </a:lnTo>
                  <a:lnTo>
                    <a:pt x="393" y="236"/>
                  </a:lnTo>
                  <a:lnTo>
                    <a:pt x="379" y="231"/>
                  </a:lnTo>
                  <a:lnTo>
                    <a:pt x="364" y="226"/>
                  </a:lnTo>
                  <a:lnTo>
                    <a:pt x="345" y="221"/>
                  </a:lnTo>
                  <a:lnTo>
                    <a:pt x="331" y="219"/>
                  </a:lnTo>
                  <a:lnTo>
                    <a:pt x="317" y="217"/>
                  </a:lnTo>
                  <a:lnTo>
                    <a:pt x="305" y="214"/>
                  </a:lnTo>
                  <a:lnTo>
                    <a:pt x="288" y="212"/>
                  </a:lnTo>
                  <a:lnTo>
                    <a:pt x="274" y="209"/>
                  </a:lnTo>
                  <a:lnTo>
                    <a:pt x="262" y="209"/>
                  </a:lnTo>
                  <a:lnTo>
                    <a:pt x="250" y="209"/>
                  </a:lnTo>
                  <a:lnTo>
                    <a:pt x="236" y="207"/>
                  </a:lnTo>
                  <a:lnTo>
                    <a:pt x="224" y="207"/>
                  </a:lnTo>
                  <a:lnTo>
                    <a:pt x="212" y="209"/>
                  </a:lnTo>
                  <a:lnTo>
                    <a:pt x="202" y="212"/>
                  </a:lnTo>
                  <a:lnTo>
                    <a:pt x="191" y="212"/>
                  </a:lnTo>
                  <a:lnTo>
                    <a:pt x="179" y="212"/>
                  </a:lnTo>
                  <a:lnTo>
                    <a:pt x="167" y="214"/>
                  </a:lnTo>
                  <a:lnTo>
                    <a:pt x="157" y="217"/>
                  </a:lnTo>
                  <a:lnTo>
                    <a:pt x="148" y="219"/>
                  </a:lnTo>
                  <a:lnTo>
                    <a:pt x="138" y="221"/>
                  </a:lnTo>
                  <a:lnTo>
                    <a:pt x="129" y="224"/>
                  </a:lnTo>
                  <a:lnTo>
                    <a:pt x="119" y="228"/>
                  </a:lnTo>
                  <a:lnTo>
                    <a:pt x="103" y="233"/>
                  </a:lnTo>
                  <a:lnTo>
                    <a:pt x="88" y="243"/>
                  </a:lnTo>
                  <a:lnTo>
                    <a:pt x="72" y="252"/>
                  </a:lnTo>
                  <a:lnTo>
                    <a:pt x="62" y="264"/>
                  </a:lnTo>
                  <a:lnTo>
                    <a:pt x="48" y="274"/>
                  </a:lnTo>
                  <a:lnTo>
                    <a:pt x="41" y="286"/>
                  </a:lnTo>
                  <a:lnTo>
                    <a:pt x="31" y="297"/>
                  </a:lnTo>
                  <a:lnTo>
                    <a:pt x="24" y="312"/>
                  </a:lnTo>
                  <a:lnTo>
                    <a:pt x="15" y="324"/>
                  </a:lnTo>
                  <a:lnTo>
                    <a:pt x="12" y="338"/>
                  </a:lnTo>
                  <a:lnTo>
                    <a:pt x="7" y="355"/>
                  </a:lnTo>
                  <a:lnTo>
                    <a:pt x="5" y="369"/>
                  </a:lnTo>
                  <a:lnTo>
                    <a:pt x="0" y="385"/>
                  </a:lnTo>
                  <a:lnTo>
                    <a:pt x="0" y="400"/>
                  </a:lnTo>
                  <a:lnTo>
                    <a:pt x="0" y="416"/>
                  </a:lnTo>
                  <a:lnTo>
                    <a:pt x="3" y="433"/>
                  </a:lnTo>
                  <a:lnTo>
                    <a:pt x="5" y="447"/>
                  </a:lnTo>
                  <a:lnTo>
                    <a:pt x="10" y="464"/>
                  </a:lnTo>
                  <a:lnTo>
                    <a:pt x="15" y="481"/>
                  </a:lnTo>
                  <a:lnTo>
                    <a:pt x="24" y="497"/>
                  </a:lnTo>
                  <a:lnTo>
                    <a:pt x="29" y="512"/>
                  </a:lnTo>
                  <a:lnTo>
                    <a:pt x="38" y="523"/>
                  </a:lnTo>
                  <a:lnTo>
                    <a:pt x="48" y="535"/>
                  </a:lnTo>
                  <a:lnTo>
                    <a:pt x="60" y="547"/>
                  </a:lnTo>
                  <a:lnTo>
                    <a:pt x="72" y="554"/>
                  </a:lnTo>
                  <a:lnTo>
                    <a:pt x="88" y="564"/>
                  </a:lnTo>
                  <a:lnTo>
                    <a:pt x="103" y="571"/>
                  </a:lnTo>
                  <a:lnTo>
                    <a:pt x="122" y="578"/>
                  </a:lnTo>
                  <a:lnTo>
                    <a:pt x="138" y="581"/>
                  </a:lnTo>
                  <a:lnTo>
                    <a:pt x="155" y="583"/>
                  </a:lnTo>
                  <a:lnTo>
                    <a:pt x="164" y="583"/>
                  </a:lnTo>
                  <a:lnTo>
                    <a:pt x="174" y="585"/>
                  </a:lnTo>
                  <a:lnTo>
                    <a:pt x="183" y="588"/>
                  </a:lnTo>
                  <a:lnTo>
                    <a:pt x="193" y="590"/>
                  </a:lnTo>
                  <a:lnTo>
                    <a:pt x="202" y="590"/>
                  </a:lnTo>
                  <a:lnTo>
                    <a:pt x="212" y="590"/>
                  </a:lnTo>
                  <a:lnTo>
                    <a:pt x="222" y="590"/>
                  </a:lnTo>
                  <a:lnTo>
                    <a:pt x="233" y="590"/>
                  </a:lnTo>
                  <a:lnTo>
                    <a:pt x="243" y="590"/>
                  </a:lnTo>
                  <a:lnTo>
                    <a:pt x="252" y="590"/>
                  </a:lnTo>
                  <a:lnTo>
                    <a:pt x="262" y="590"/>
                  </a:lnTo>
                  <a:lnTo>
                    <a:pt x="274" y="590"/>
                  </a:lnTo>
                  <a:lnTo>
                    <a:pt x="291" y="588"/>
                  </a:lnTo>
                  <a:lnTo>
                    <a:pt x="310" y="585"/>
                  </a:lnTo>
                  <a:lnTo>
                    <a:pt x="317" y="583"/>
                  </a:lnTo>
                  <a:lnTo>
                    <a:pt x="329" y="583"/>
                  </a:lnTo>
                  <a:lnTo>
                    <a:pt x="336" y="583"/>
                  </a:lnTo>
                  <a:lnTo>
                    <a:pt x="345" y="583"/>
                  </a:lnTo>
                  <a:lnTo>
                    <a:pt x="364" y="578"/>
                  </a:lnTo>
                  <a:lnTo>
                    <a:pt x="381" y="578"/>
                  </a:lnTo>
                  <a:lnTo>
                    <a:pt x="395" y="573"/>
                  </a:lnTo>
                  <a:lnTo>
                    <a:pt x="412" y="571"/>
                  </a:lnTo>
                  <a:lnTo>
                    <a:pt x="424" y="569"/>
                  </a:lnTo>
                  <a:lnTo>
                    <a:pt x="436" y="566"/>
                  </a:lnTo>
                  <a:lnTo>
                    <a:pt x="445" y="564"/>
                  </a:lnTo>
                  <a:lnTo>
                    <a:pt x="455" y="564"/>
                  </a:lnTo>
                  <a:lnTo>
                    <a:pt x="467" y="559"/>
                  </a:lnTo>
                  <a:lnTo>
                    <a:pt x="471" y="559"/>
                  </a:lnTo>
                  <a:lnTo>
                    <a:pt x="474" y="566"/>
                  </a:lnTo>
                  <a:lnTo>
                    <a:pt x="476" y="571"/>
                  </a:lnTo>
                  <a:lnTo>
                    <a:pt x="483" y="583"/>
                  </a:lnTo>
                  <a:lnTo>
                    <a:pt x="488" y="595"/>
                  </a:lnTo>
                  <a:lnTo>
                    <a:pt x="498" y="609"/>
                  </a:lnTo>
                  <a:lnTo>
                    <a:pt x="502" y="616"/>
                  </a:lnTo>
                  <a:lnTo>
                    <a:pt x="507" y="626"/>
                  </a:lnTo>
                  <a:lnTo>
                    <a:pt x="514" y="630"/>
                  </a:lnTo>
                  <a:lnTo>
                    <a:pt x="524" y="640"/>
                  </a:lnTo>
                  <a:lnTo>
                    <a:pt x="529" y="645"/>
                  </a:lnTo>
                  <a:lnTo>
                    <a:pt x="536" y="654"/>
                  </a:lnTo>
                  <a:lnTo>
                    <a:pt x="548" y="659"/>
                  </a:lnTo>
                  <a:lnTo>
                    <a:pt x="557" y="666"/>
                  </a:lnTo>
                  <a:lnTo>
                    <a:pt x="567" y="673"/>
                  </a:lnTo>
                  <a:lnTo>
                    <a:pt x="578" y="680"/>
                  </a:lnTo>
                  <a:lnTo>
                    <a:pt x="590" y="685"/>
                  </a:lnTo>
                  <a:lnTo>
                    <a:pt x="602" y="692"/>
                  </a:lnTo>
                  <a:lnTo>
                    <a:pt x="614" y="697"/>
                  </a:lnTo>
                  <a:lnTo>
                    <a:pt x="631" y="702"/>
                  </a:lnTo>
                  <a:lnTo>
                    <a:pt x="645" y="704"/>
                  </a:lnTo>
                  <a:lnTo>
                    <a:pt x="662" y="709"/>
                  </a:lnTo>
                  <a:lnTo>
                    <a:pt x="678" y="709"/>
                  </a:lnTo>
                  <a:lnTo>
                    <a:pt x="697" y="714"/>
                  </a:lnTo>
                  <a:lnTo>
                    <a:pt x="707" y="714"/>
                  </a:lnTo>
                  <a:lnTo>
                    <a:pt x="717" y="714"/>
                  </a:lnTo>
                  <a:lnTo>
                    <a:pt x="726" y="714"/>
                  </a:lnTo>
                  <a:lnTo>
                    <a:pt x="738" y="714"/>
                  </a:lnTo>
                  <a:lnTo>
                    <a:pt x="745" y="714"/>
                  </a:lnTo>
                  <a:lnTo>
                    <a:pt x="757" y="711"/>
                  </a:lnTo>
                  <a:lnTo>
                    <a:pt x="764" y="709"/>
                  </a:lnTo>
                  <a:lnTo>
                    <a:pt x="774" y="709"/>
                  </a:lnTo>
                  <a:lnTo>
                    <a:pt x="793" y="709"/>
                  </a:lnTo>
                  <a:lnTo>
                    <a:pt x="809" y="707"/>
                  </a:lnTo>
                  <a:lnTo>
                    <a:pt x="826" y="702"/>
                  </a:lnTo>
                  <a:lnTo>
                    <a:pt x="843" y="697"/>
                  </a:lnTo>
                  <a:lnTo>
                    <a:pt x="857" y="692"/>
                  </a:lnTo>
                  <a:lnTo>
                    <a:pt x="876" y="690"/>
                  </a:lnTo>
                  <a:lnTo>
                    <a:pt x="888" y="683"/>
                  </a:lnTo>
                  <a:lnTo>
                    <a:pt x="900" y="678"/>
                  </a:lnTo>
                  <a:lnTo>
                    <a:pt x="914" y="673"/>
                  </a:lnTo>
                  <a:lnTo>
                    <a:pt x="928" y="666"/>
                  </a:lnTo>
                  <a:lnTo>
                    <a:pt x="938" y="661"/>
                  </a:lnTo>
                  <a:lnTo>
                    <a:pt x="947" y="654"/>
                  </a:lnTo>
                  <a:lnTo>
                    <a:pt x="957" y="649"/>
                  </a:lnTo>
                  <a:lnTo>
                    <a:pt x="969" y="645"/>
                  </a:lnTo>
                  <a:lnTo>
                    <a:pt x="976" y="638"/>
                  </a:lnTo>
                  <a:lnTo>
                    <a:pt x="985" y="630"/>
                  </a:lnTo>
                  <a:lnTo>
                    <a:pt x="993" y="626"/>
                  </a:lnTo>
                  <a:lnTo>
                    <a:pt x="1000" y="619"/>
                  </a:lnTo>
                  <a:lnTo>
                    <a:pt x="1012" y="609"/>
                  </a:lnTo>
                  <a:lnTo>
                    <a:pt x="1023" y="602"/>
                  </a:lnTo>
                  <a:lnTo>
                    <a:pt x="1031" y="590"/>
                  </a:lnTo>
                  <a:lnTo>
                    <a:pt x="1038" y="585"/>
                  </a:lnTo>
                  <a:lnTo>
                    <a:pt x="1040" y="583"/>
                  </a:lnTo>
                  <a:lnTo>
                    <a:pt x="1043" y="583"/>
                  </a:lnTo>
                  <a:lnTo>
                    <a:pt x="1047" y="590"/>
                  </a:lnTo>
                  <a:lnTo>
                    <a:pt x="1052" y="595"/>
                  </a:lnTo>
                  <a:lnTo>
                    <a:pt x="1064" y="607"/>
                  </a:lnTo>
                  <a:lnTo>
                    <a:pt x="1069" y="614"/>
                  </a:lnTo>
                  <a:lnTo>
                    <a:pt x="1076" y="619"/>
                  </a:lnTo>
                  <a:lnTo>
                    <a:pt x="1083" y="626"/>
                  </a:lnTo>
                  <a:lnTo>
                    <a:pt x="1090" y="633"/>
                  </a:lnTo>
                  <a:lnTo>
                    <a:pt x="1100" y="638"/>
                  </a:lnTo>
                  <a:lnTo>
                    <a:pt x="1107" y="647"/>
                  </a:lnTo>
                  <a:lnTo>
                    <a:pt x="1119" y="654"/>
                  </a:lnTo>
                  <a:lnTo>
                    <a:pt x="1131" y="661"/>
                  </a:lnTo>
                  <a:lnTo>
                    <a:pt x="1140" y="666"/>
                  </a:lnTo>
                  <a:lnTo>
                    <a:pt x="1152" y="673"/>
                  </a:lnTo>
                  <a:lnTo>
                    <a:pt x="1164" y="680"/>
                  </a:lnTo>
                  <a:lnTo>
                    <a:pt x="1178" y="688"/>
                  </a:lnTo>
                  <a:lnTo>
                    <a:pt x="1190" y="692"/>
                  </a:lnTo>
                  <a:lnTo>
                    <a:pt x="1204" y="697"/>
                  </a:lnTo>
                  <a:lnTo>
                    <a:pt x="1221" y="702"/>
                  </a:lnTo>
                  <a:lnTo>
                    <a:pt x="1238" y="709"/>
                  </a:lnTo>
                  <a:lnTo>
                    <a:pt x="1252" y="709"/>
                  </a:lnTo>
                  <a:lnTo>
                    <a:pt x="1269" y="714"/>
                  </a:lnTo>
                  <a:lnTo>
                    <a:pt x="1278" y="714"/>
                  </a:lnTo>
                  <a:lnTo>
                    <a:pt x="1285" y="714"/>
                  </a:lnTo>
                  <a:lnTo>
                    <a:pt x="1297" y="714"/>
                  </a:lnTo>
                  <a:lnTo>
                    <a:pt x="1307" y="714"/>
                  </a:lnTo>
                  <a:lnTo>
                    <a:pt x="1316" y="714"/>
                  </a:lnTo>
                  <a:lnTo>
                    <a:pt x="1323" y="714"/>
                  </a:lnTo>
                  <a:lnTo>
                    <a:pt x="1333" y="714"/>
                  </a:lnTo>
                  <a:lnTo>
                    <a:pt x="1345" y="714"/>
                  </a:lnTo>
                  <a:lnTo>
                    <a:pt x="1354" y="711"/>
                  </a:lnTo>
                  <a:lnTo>
                    <a:pt x="1364" y="709"/>
                  </a:lnTo>
                  <a:lnTo>
                    <a:pt x="1376" y="709"/>
                  </a:lnTo>
                  <a:lnTo>
                    <a:pt x="1388" y="709"/>
                  </a:lnTo>
                  <a:lnTo>
                    <a:pt x="1395" y="704"/>
                  </a:lnTo>
                  <a:lnTo>
                    <a:pt x="1404" y="702"/>
                  </a:lnTo>
                  <a:lnTo>
                    <a:pt x="1414" y="697"/>
                  </a:lnTo>
                  <a:lnTo>
                    <a:pt x="1423" y="697"/>
                  </a:lnTo>
                  <a:lnTo>
                    <a:pt x="1440" y="690"/>
                  </a:lnTo>
                  <a:lnTo>
                    <a:pt x="1457" y="685"/>
                  </a:lnTo>
                  <a:lnTo>
                    <a:pt x="1471" y="678"/>
                  </a:lnTo>
                  <a:lnTo>
                    <a:pt x="1488" y="673"/>
                  </a:lnTo>
                  <a:lnTo>
                    <a:pt x="1499" y="666"/>
                  </a:lnTo>
                  <a:lnTo>
                    <a:pt x="1511" y="661"/>
                  </a:lnTo>
                  <a:lnTo>
                    <a:pt x="1523" y="654"/>
                  </a:lnTo>
                  <a:lnTo>
                    <a:pt x="1533" y="649"/>
                  </a:lnTo>
                  <a:lnTo>
                    <a:pt x="1540" y="640"/>
                  </a:lnTo>
                  <a:lnTo>
                    <a:pt x="1549" y="635"/>
                  </a:lnTo>
                  <a:lnTo>
                    <a:pt x="1557" y="628"/>
                  </a:lnTo>
                  <a:lnTo>
                    <a:pt x="1564" y="621"/>
                  </a:lnTo>
                  <a:lnTo>
                    <a:pt x="1571" y="616"/>
                  </a:lnTo>
                  <a:lnTo>
                    <a:pt x="1576" y="611"/>
                  </a:lnTo>
                  <a:lnTo>
                    <a:pt x="1583" y="597"/>
                  </a:lnTo>
                  <a:lnTo>
                    <a:pt x="1590" y="588"/>
                  </a:lnTo>
                  <a:lnTo>
                    <a:pt x="1595" y="578"/>
                  </a:lnTo>
                  <a:lnTo>
                    <a:pt x="1599" y="569"/>
                  </a:lnTo>
                  <a:lnTo>
                    <a:pt x="1599" y="557"/>
                  </a:lnTo>
                  <a:lnTo>
                    <a:pt x="1602" y="554"/>
                  </a:lnTo>
                  <a:lnTo>
                    <a:pt x="1606" y="554"/>
                  </a:lnTo>
                  <a:lnTo>
                    <a:pt x="1618" y="554"/>
                  </a:lnTo>
                  <a:lnTo>
                    <a:pt x="1623" y="554"/>
                  </a:lnTo>
                  <a:lnTo>
                    <a:pt x="1635" y="557"/>
                  </a:lnTo>
                  <a:lnTo>
                    <a:pt x="1645" y="559"/>
                  </a:lnTo>
                  <a:lnTo>
                    <a:pt x="1659" y="559"/>
                  </a:lnTo>
                  <a:lnTo>
                    <a:pt x="1671" y="559"/>
                  </a:lnTo>
                  <a:lnTo>
                    <a:pt x="1685" y="559"/>
                  </a:lnTo>
                  <a:lnTo>
                    <a:pt x="1702" y="559"/>
                  </a:lnTo>
                  <a:lnTo>
                    <a:pt x="1718" y="561"/>
                  </a:lnTo>
                  <a:lnTo>
                    <a:pt x="1733" y="559"/>
                  </a:lnTo>
                  <a:lnTo>
                    <a:pt x="1749" y="559"/>
                  </a:lnTo>
                  <a:lnTo>
                    <a:pt x="1766" y="559"/>
                  </a:lnTo>
                  <a:lnTo>
                    <a:pt x="1785" y="557"/>
                  </a:lnTo>
                  <a:lnTo>
                    <a:pt x="1799" y="552"/>
                  </a:lnTo>
                  <a:lnTo>
                    <a:pt x="1816" y="547"/>
                  </a:lnTo>
                  <a:lnTo>
                    <a:pt x="1830" y="542"/>
                  </a:lnTo>
                  <a:lnTo>
                    <a:pt x="1847" y="535"/>
                  </a:lnTo>
                  <a:lnTo>
                    <a:pt x="1861" y="528"/>
                  </a:lnTo>
                  <a:lnTo>
                    <a:pt x="1875" y="519"/>
                  </a:lnTo>
                  <a:lnTo>
                    <a:pt x="1887" y="509"/>
                  </a:lnTo>
                  <a:lnTo>
                    <a:pt x="1899" y="500"/>
                  </a:lnTo>
                  <a:lnTo>
                    <a:pt x="1906" y="483"/>
                  </a:lnTo>
                  <a:lnTo>
                    <a:pt x="1916" y="471"/>
                  </a:lnTo>
                  <a:lnTo>
                    <a:pt x="1923" y="454"/>
                  </a:lnTo>
                  <a:lnTo>
                    <a:pt x="1928" y="438"/>
                  </a:lnTo>
                  <a:lnTo>
                    <a:pt x="1930" y="428"/>
                  </a:lnTo>
                  <a:lnTo>
                    <a:pt x="1932" y="416"/>
                  </a:lnTo>
                  <a:lnTo>
                    <a:pt x="1932" y="407"/>
                  </a:lnTo>
                  <a:lnTo>
                    <a:pt x="1935" y="397"/>
                  </a:lnTo>
                  <a:lnTo>
                    <a:pt x="1932" y="385"/>
                  </a:lnTo>
                  <a:lnTo>
                    <a:pt x="1932" y="374"/>
                  </a:lnTo>
                  <a:lnTo>
                    <a:pt x="1930" y="362"/>
                  </a:lnTo>
                  <a:lnTo>
                    <a:pt x="1930" y="350"/>
                  </a:lnTo>
                  <a:lnTo>
                    <a:pt x="1928" y="336"/>
                  </a:lnTo>
                  <a:lnTo>
                    <a:pt x="1923" y="324"/>
                  </a:lnTo>
                  <a:lnTo>
                    <a:pt x="1918" y="314"/>
                  </a:lnTo>
                  <a:lnTo>
                    <a:pt x="1916" y="302"/>
                  </a:lnTo>
                  <a:lnTo>
                    <a:pt x="1911" y="290"/>
                  </a:lnTo>
                  <a:lnTo>
                    <a:pt x="1904" y="281"/>
                  </a:lnTo>
                  <a:lnTo>
                    <a:pt x="1899" y="274"/>
                  </a:lnTo>
                  <a:lnTo>
                    <a:pt x="1894" y="267"/>
                  </a:lnTo>
                  <a:lnTo>
                    <a:pt x="1887" y="255"/>
                  </a:lnTo>
                  <a:lnTo>
                    <a:pt x="1880" y="250"/>
                  </a:lnTo>
                  <a:lnTo>
                    <a:pt x="1875" y="243"/>
                  </a:lnTo>
                  <a:lnTo>
                    <a:pt x="1868" y="238"/>
                  </a:lnTo>
                  <a:lnTo>
                    <a:pt x="1852" y="226"/>
                  </a:lnTo>
                  <a:lnTo>
                    <a:pt x="1835" y="219"/>
                  </a:lnTo>
                  <a:lnTo>
                    <a:pt x="1825" y="214"/>
                  </a:lnTo>
                  <a:lnTo>
                    <a:pt x="1816" y="209"/>
                  </a:lnTo>
                  <a:lnTo>
                    <a:pt x="1806" y="207"/>
                  </a:lnTo>
                  <a:lnTo>
                    <a:pt x="1797" y="205"/>
                  </a:lnTo>
                  <a:lnTo>
                    <a:pt x="1787" y="202"/>
                  </a:lnTo>
                  <a:lnTo>
                    <a:pt x="1778" y="200"/>
                  </a:lnTo>
                  <a:lnTo>
                    <a:pt x="1768" y="198"/>
                  </a:lnTo>
                  <a:lnTo>
                    <a:pt x="1759" y="198"/>
                  </a:lnTo>
                  <a:lnTo>
                    <a:pt x="1747" y="195"/>
                  </a:lnTo>
                  <a:lnTo>
                    <a:pt x="1737" y="195"/>
                  </a:lnTo>
                  <a:lnTo>
                    <a:pt x="1725" y="195"/>
                  </a:lnTo>
                  <a:lnTo>
                    <a:pt x="1716" y="195"/>
                  </a:lnTo>
                  <a:lnTo>
                    <a:pt x="1706" y="195"/>
                  </a:lnTo>
                  <a:lnTo>
                    <a:pt x="1695" y="198"/>
                  </a:lnTo>
                  <a:lnTo>
                    <a:pt x="1685" y="200"/>
                  </a:lnTo>
                  <a:lnTo>
                    <a:pt x="1675" y="202"/>
                  </a:lnTo>
                  <a:lnTo>
                    <a:pt x="1664" y="202"/>
                  </a:lnTo>
                  <a:lnTo>
                    <a:pt x="1654" y="202"/>
                  </a:lnTo>
                  <a:lnTo>
                    <a:pt x="1642" y="202"/>
                  </a:lnTo>
                  <a:lnTo>
                    <a:pt x="1630" y="205"/>
                  </a:lnTo>
                  <a:lnTo>
                    <a:pt x="1621" y="207"/>
                  </a:lnTo>
                  <a:lnTo>
                    <a:pt x="1611" y="209"/>
                  </a:lnTo>
                  <a:lnTo>
                    <a:pt x="1599" y="212"/>
                  </a:lnTo>
                  <a:lnTo>
                    <a:pt x="1592" y="214"/>
                  </a:lnTo>
                  <a:lnTo>
                    <a:pt x="1583" y="214"/>
                  </a:lnTo>
                  <a:lnTo>
                    <a:pt x="1571" y="219"/>
                  </a:lnTo>
                  <a:lnTo>
                    <a:pt x="1564" y="219"/>
                  </a:lnTo>
                  <a:lnTo>
                    <a:pt x="1554" y="224"/>
                  </a:lnTo>
                  <a:lnTo>
                    <a:pt x="1537" y="228"/>
                  </a:lnTo>
                  <a:lnTo>
                    <a:pt x="1523" y="236"/>
                  </a:lnTo>
                  <a:lnTo>
                    <a:pt x="1507" y="238"/>
                  </a:lnTo>
                  <a:lnTo>
                    <a:pt x="1492" y="243"/>
                  </a:lnTo>
                  <a:lnTo>
                    <a:pt x="1480" y="248"/>
                  </a:lnTo>
                  <a:lnTo>
                    <a:pt x="1473" y="252"/>
                  </a:lnTo>
                  <a:lnTo>
                    <a:pt x="1459" y="257"/>
                  </a:lnTo>
                  <a:lnTo>
                    <a:pt x="1457" y="262"/>
                  </a:lnTo>
                  <a:lnTo>
                    <a:pt x="1457" y="257"/>
                  </a:lnTo>
                  <a:lnTo>
                    <a:pt x="1457" y="252"/>
                  </a:lnTo>
                  <a:lnTo>
                    <a:pt x="1461" y="243"/>
                  </a:lnTo>
                  <a:lnTo>
                    <a:pt x="1466" y="231"/>
                  </a:lnTo>
                  <a:lnTo>
                    <a:pt x="1468" y="217"/>
                  </a:lnTo>
                  <a:lnTo>
                    <a:pt x="1471" y="202"/>
                  </a:lnTo>
                  <a:lnTo>
                    <a:pt x="1468" y="183"/>
                  </a:lnTo>
                  <a:lnTo>
                    <a:pt x="1468" y="167"/>
                  </a:lnTo>
                  <a:lnTo>
                    <a:pt x="1466" y="155"/>
                  </a:lnTo>
                  <a:lnTo>
                    <a:pt x="1464" y="145"/>
                  </a:lnTo>
                  <a:lnTo>
                    <a:pt x="1457" y="136"/>
                  </a:lnTo>
                  <a:lnTo>
                    <a:pt x="1454" y="126"/>
                  </a:lnTo>
                  <a:lnTo>
                    <a:pt x="1447" y="117"/>
                  </a:lnTo>
                  <a:lnTo>
                    <a:pt x="1440" y="107"/>
                  </a:lnTo>
                  <a:lnTo>
                    <a:pt x="1430" y="95"/>
                  </a:lnTo>
                  <a:lnTo>
                    <a:pt x="1423" y="88"/>
                  </a:lnTo>
                  <a:lnTo>
                    <a:pt x="1409" y="76"/>
                  </a:lnTo>
                  <a:lnTo>
                    <a:pt x="1397" y="69"/>
                  </a:lnTo>
                  <a:lnTo>
                    <a:pt x="1380" y="60"/>
                  </a:lnTo>
                  <a:lnTo>
                    <a:pt x="1366" y="52"/>
                  </a:lnTo>
                  <a:lnTo>
                    <a:pt x="1357" y="48"/>
                  </a:lnTo>
                  <a:lnTo>
                    <a:pt x="1345" y="45"/>
                  </a:lnTo>
                  <a:lnTo>
                    <a:pt x="1335" y="41"/>
                  </a:lnTo>
                  <a:lnTo>
                    <a:pt x="1328" y="41"/>
                  </a:lnTo>
                  <a:lnTo>
                    <a:pt x="1316" y="36"/>
                  </a:lnTo>
                  <a:lnTo>
                    <a:pt x="1304" y="33"/>
                  </a:lnTo>
                  <a:lnTo>
                    <a:pt x="1292" y="31"/>
                  </a:lnTo>
                  <a:lnTo>
                    <a:pt x="1280" y="29"/>
                  </a:lnTo>
                  <a:lnTo>
                    <a:pt x="1269" y="24"/>
                  </a:lnTo>
                  <a:lnTo>
                    <a:pt x="1257" y="22"/>
                  </a:lnTo>
                  <a:lnTo>
                    <a:pt x="1242" y="22"/>
                  </a:lnTo>
                  <a:lnTo>
                    <a:pt x="1233" y="22"/>
                  </a:lnTo>
                  <a:lnTo>
                    <a:pt x="1221" y="19"/>
                  </a:lnTo>
                  <a:lnTo>
                    <a:pt x="1209" y="19"/>
                  </a:lnTo>
                  <a:lnTo>
                    <a:pt x="1200" y="19"/>
                  </a:lnTo>
                  <a:lnTo>
                    <a:pt x="1190" y="19"/>
                  </a:lnTo>
                  <a:lnTo>
                    <a:pt x="1178" y="19"/>
                  </a:lnTo>
                  <a:lnTo>
                    <a:pt x="1169" y="19"/>
                  </a:lnTo>
                  <a:lnTo>
                    <a:pt x="1161" y="22"/>
                  </a:lnTo>
                  <a:lnTo>
                    <a:pt x="1152" y="22"/>
                  </a:lnTo>
                  <a:lnTo>
                    <a:pt x="1135" y="29"/>
                  </a:lnTo>
                  <a:lnTo>
                    <a:pt x="1121" y="33"/>
                  </a:lnTo>
                  <a:lnTo>
                    <a:pt x="1107" y="38"/>
                  </a:lnTo>
                  <a:lnTo>
                    <a:pt x="1092" y="45"/>
                  </a:lnTo>
                  <a:lnTo>
                    <a:pt x="1081" y="52"/>
                  </a:lnTo>
                  <a:lnTo>
                    <a:pt x="1071" y="60"/>
                  </a:lnTo>
                  <a:lnTo>
                    <a:pt x="1059" y="69"/>
                  </a:lnTo>
                  <a:lnTo>
                    <a:pt x="1050" y="79"/>
                  </a:lnTo>
                  <a:lnTo>
                    <a:pt x="1040" y="88"/>
                  </a:lnTo>
                  <a:lnTo>
                    <a:pt x="1035" y="100"/>
                  </a:lnTo>
                  <a:lnTo>
                    <a:pt x="1028" y="107"/>
                  </a:lnTo>
                  <a:lnTo>
                    <a:pt x="1023" y="119"/>
                  </a:lnTo>
                  <a:lnTo>
                    <a:pt x="1016" y="129"/>
                  </a:lnTo>
                  <a:lnTo>
                    <a:pt x="1012" y="138"/>
                  </a:lnTo>
                  <a:lnTo>
                    <a:pt x="1007" y="148"/>
                  </a:lnTo>
                  <a:lnTo>
                    <a:pt x="1004" y="155"/>
                  </a:lnTo>
                  <a:lnTo>
                    <a:pt x="1002" y="164"/>
                  </a:lnTo>
                  <a:lnTo>
                    <a:pt x="1000" y="174"/>
                  </a:lnTo>
                  <a:lnTo>
                    <a:pt x="995" y="188"/>
                  </a:lnTo>
                  <a:lnTo>
                    <a:pt x="995" y="200"/>
                  </a:lnTo>
                  <a:lnTo>
                    <a:pt x="995" y="207"/>
                  </a:lnTo>
                  <a:lnTo>
                    <a:pt x="995" y="212"/>
                  </a:lnTo>
                  <a:lnTo>
                    <a:pt x="993" y="207"/>
                  </a:lnTo>
                  <a:lnTo>
                    <a:pt x="993" y="202"/>
                  </a:lnTo>
                  <a:lnTo>
                    <a:pt x="988" y="195"/>
                  </a:lnTo>
                  <a:lnTo>
                    <a:pt x="983" y="186"/>
                  </a:lnTo>
                  <a:lnTo>
                    <a:pt x="976" y="171"/>
                  </a:lnTo>
                  <a:lnTo>
                    <a:pt x="969" y="159"/>
                  </a:lnTo>
                  <a:lnTo>
                    <a:pt x="957" y="143"/>
                  </a:lnTo>
                  <a:lnTo>
                    <a:pt x="945" y="129"/>
                  </a:lnTo>
                  <a:lnTo>
                    <a:pt x="935" y="119"/>
                  </a:lnTo>
                  <a:lnTo>
                    <a:pt x="926" y="110"/>
                  </a:lnTo>
                  <a:lnTo>
                    <a:pt x="916" y="100"/>
                  </a:lnTo>
                  <a:lnTo>
                    <a:pt x="907" y="95"/>
                  </a:lnTo>
                  <a:lnTo>
                    <a:pt x="895" y="83"/>
                  </a:lnTo>
                  <a:lnTo>
                    <a:pt x="883" y="76"/>
                  </a:lnTo>
                  <a:lnTo>
                    <a:pt x="869" y="67"/>
                  </a:lnTo>
                  <a:lnTo>
                    <a:pt x="857" y="60"/>
                  </a:lnTo>
                  <a:lnTo>
                    <a:pt x="843" y="52"/>
                  </a:lnTo>
                  <a:lnTo>
                    <a:pt x="828" y="45"/>
                  </a:lnTo>
                  <a:lnTo>
                    <a:pt x="809" y="36"/>
                  </a:lnTo>
                  <a:lnTo>
                    <a:pt x="793" y="31"/>
                  </a:lnTo>
                  <a:lnTo>
                    <a:pt x="783" y="26"/>
                  </a:lnTo>
                  <a:lnTo>
                    <a:pt x="774" y="24"/>
                  </a:lnTo>
                  <a:lnTo>
                    <a:pt x="764" y="19"/>
                  </a:lnTo>
                  <a:lnTo>
                    <a:pt x="757" y="17"/>
                  </a:lnTo>
                  <a:lnTo>
                    <a:pt x="745" y="14"/>
                  </a:lnTo>
                  <a:lnTo>
                    <a:pt x="736" y="12"/>
                  </a:lnTo>
                  <a:lnTo>
                    <a:pt x="726" y="10"/>
                  </a:lnTo>
                  <a:lnTo>
                    <a:pt x="714" y="10"/>
                  </a:lnTo>
                  <a:lnTo>
                    <a:pt x="702" y="5"/>
                  </a:lnTo>
                  <a:lnTo>
                    <a:pt x="690" y="5"/>
                  </a:lnTo>
                  <a:lnTo>
                    <a:pt x="681" y="3"/>
                  </a:lnTo>
                  <a:lnTo>
                    <a:pt x="671" y="3"/>
                  </a:lnTo>
                  <a:lnTo>
                    <a:pt x="662" y="0"/>
                  </a:lnTo>
                  <a:lnTo>
                    <a:pt x="650" y="0"/>
                  </a:lnTo>
                  <a:lnTo>
                    <a:pt x="643" y="3"/>
                  </a:lnTo>
                  <a:lnTo>
                    <a:pt x="633" y="5"/>
                  </a:lnTo>
                  <a:lnTo>
                    <a:pt x="614" y="5"/>
                  </a:lnTo>
                  <a:lnTo>
                    <a:pt x="598" y="10"/>
                  </a:lnTo>
                  <a:lnTo>
                    <a:pt x="583" y="17"/>
                  </a:lnTo>
                  <a:lnTo>
                    <a:pt x="569" y="24"/>
                  </a:lnTo>
                  <a:lnTo>
                    <a:pt x="555" y="31"/>
                  </a:lnTo>
                  <a:lnTo>
                    <a:pt x="543" y="41"/>
                  </a:lnTo>
                  <a:lnTo>
                    <a:pt x="529" y="50"/>
                  </a:lnTo>
                  <a:lnTo>
                    <a:pt x="519" y="62"/>
                  </a:lnTo>
                  <a:lnTo>
                    <a:pt x="507" y="71"/>
                  </a:lnTo>
                  <a:lnTo>
                    <a:pt x="498" y="83"/>
                  </a:lnTo>
                  <a:lnTo>
                    <a:pt x="488" y="95"/>
                  </a:lnTo>
                  <a:lnTo>
                    <a:pt x="483" y="110"/>
                  </a:lnTo>
                  <a:lnTo>
                    <a:pt x="474" y="119"/>
                  </a:lnTo>
                  <a:lnTo>
                    <a:pt x="467" y="133"/>
                  </a:lnTo>
                  <a:lnTo>
                    <a:pt x="459" y="143"/>
                  </a:lnTo>
                  <a:lnTo>
                    <a:pt x="455" y="157"/>
                  </a:lnTo>
                  <a:lnTo>
                    <a:pt x="450" y="167"/>
                  </a:lnTo>
                  <a:lnTo>
                    <a:pt x="445" y="179"/>
                  </a:lnTo>
                  <a:lnTo>
                    <a:pt x="440" y="188"/>
                  </a:lnTo>
                  <a:lnTo>
                    <a:pt x="440" y="202"/>
                  </a:lnTo>
                  <a:lnTo>
                    <a:pt x="436" y="209"/>
                  </a:lnTo>
                  <a:lnTo>
                    <a:pt x="433" y="219"/>
                  </a:lnTo>
                  <a:lnTo>
                    <a:pt x="431" y="226"/>
                  </a:lnTo>
                  <a:lnTo>
                    <a:pt x="431" y="233"/>
                  </a:lnTo>
                  <a:lnTo>
                    <a:pt x="429" y="243"/>
                  </a:lnTo>
                  <a:lnTo>
                    <a:pt x="429" y="248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22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6" name="WordArt 12">
              <a:extLst>
                <a:ext uri="{FF2B5EF4-FFF2-40B4-BE49-F238E27FC236}">
                  <a16:creationId xmlns:a16="http://schemas.microsoft.com/office/drawing/2014/main" id="{3350FB14-9927-4880-9001-E370E24FF0B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186183" y="564331"/>
              <a:ext cx="7757499" cy="192548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SG" sz="3200" b="0" i="0" u="none" strike="noStrike" kern="10" cap="none" spc="0" normalizeH="0" baseline="0" noProof="0">
                  <a:ln>
                    <a:noFill/>
                  </a:ln>
                  <a:gradFill rotWithShape="1">
                    <a:gsLst>
                      <a:gs pos="0">
                        <a:srgbClr val="FF3399"/>
                      </a:gs>
                      <a:gs pos="100000">
                        <a:srgbClr val="3366FF"/>
                      </a:gs>
                    </a:gsLst>
                    <a:lin ang="0" scaled="1"/>
                  </a:gradFill>
                  <a:effectLst>
                    <a:outerShdw dist="17961" dir="2700000" algn="ctr" rotWithShape="0">
                      <a:srgbClr val="000000"/>
                    </a:outerShdw>
                  </a:effectLst>
                  <a:uLnTx/>
                  <a:uFillTx/>
                  <a:latin typeface="Script MT Bold" panose="03040602040607080904" pitchFamily="66" charset="0"/>
                  <a:ea typeface="宋体" panose="02010600030101010101" pitchFamily="2" charset="-122"/>
                  <a:cs typeface="+mn-cs"/>
                </a:rPr>
                <a:t>Rainbow Home Church</a:t>
              </a:r>
            </a:p>
          </p:txBody>
        </p:sp>
        <p:sp>
          <p:nvSpPr>
            <p:cNvPr id="3087" name="Freeform 13">
              <a:extLst>
                <a:ext uri="{FF2B5EF4-FFF2-40B4-BE49-F238E27FC236}">
                  <a16:creationId xmlns:a16="http://schemas.microsoft.com/office/drawing/2014/main" id="{F2FB9DBA-FFF0-4748-8037-D438C6D12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9900" y="3528347"/>
              <a:ext cx="3428856" cy="1997177"/>
            </a:xfrm>
            <a:custGeom>
              <a:avLst/>
              <a:gdLst>
                <a:gd name="T0" fmla="*/ 2147483646 w 2228"/>
                <a:gd name="T1" fmla="*/ 2147483646 h 1455"/>
                <a:gd name="T2" fmla="*/ 2147483646 w 2228"/>
                <a:gd name="T3" fmla="*/ 2147483646 h 1455"/>
                <a:gd name="T4" fmla="*/ 2147483646 w 2228"/>
                <a:gd name="T5" fmla="*/ 2147483646 h 1455"/>
                <a:gd name="T6" fmla="*/ 0 w 2228"/>
                <a:gd name="T7" fmla="*/ 0 h 1455"/>
                <a:gd name="T8" fmla="*/ 2147483646 w 2228"/>
                <a:gd name="T9" fmla="*/ 2147483646 h 1455"/>
                <a:gd name="T10" fmla="*/ 2147483646 w 2228"/>
                <a:gd name="T11" fmla="*/ 2147483646 h 14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28"/>
                <a:gd name="T19" fmla="*/ 0 h 1455"/>
                <a:gd name="T20" fmla="*/ 2228 w 2228"/>
                <a:gd name="T21" fmla="*/ 1455 h 14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28" h="1455">
                  <a:moveTo>
                    <a:pt x="2228" y="60"/>
                  </a:moveTo>
                  <a:lnTo>
                    <a:pt x="2210" y="1455"/>
                  </a:lnTo>
                  <a:lnTo>
                    <a:pt x="65" y="1326"/>
                  </a:lnTo>
                  <a:lnTo>
                    <a:pt x="0" y="0"/>
                  </a:lnTo>
                  <a:lnTo>
                    <a:pt x="2228" y="60"/>
                  </a:lnTo>
                  <a:close/>
                </a:path>
              </a:pathLst>
            </a:custGeom>
            <a:solidFill>
              <a:srgbClr val="FFD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8" name="Freeform 14">
              <a:extLst>
                <a:ext uri="{FF2B5EF4-FFF2-40B4-BE49-F238E27FC236}">
                  <a16:creationId xmlns:a16="http://schemas.microsoft.com/office/drawing/2014/main" id="{A584F4A2-0F04-4462-8D1E-8FE90CD4DC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9900" y="2713089"/>
              <a:ext cx="4317137" cy="901290"/>
            </a:xfrm>
            <a:custGeom>
              <a:avLst/>
              <a:gdLst>
                <a:gd name="T0" fmla="*/ 2147483646 w 2804"/>
                <a:gd name="T1" fmla="*/ 0 h 654"/>
                <a:gd name="T2" fmla="*/ 2147483646 w 2804"/>
                <a:gd name="T3" fmla="*/ 2147483646 h 654"/>
                <a:gd name="T4" fmla="*/ 2147483646 w 2804"/>
                <a:gd name="T5" fmla="*/ 2147483646 h 654"/>
                <a:gd name="T6" fmla="*/ 0 w 2804"/>
                <a:gd name="T7" fmla="*/ 2147483646 h 654"/>
                <a:gd name="T8" fmla="*/ 2147483646 w 2804"/>
                <a:gd name="T9" fmla="*/ 0 h 654"/>
                <a:gd name="T10" fmla="*/ 2147483646 w 2804"/>
                <a:gd name="T11" fmla="*/ 0 h 6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04"/>
                <a:gd name="T19" fmla="*/ 0 h 654"/>
                <a:gd name="T20" fmla="*/ 2804 w 2804"/>
                <a:gd name="T21" fmla="*/ 654 h 65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04" h="654">
                  <a:moveTo>
                    <a:pt x="446" y="0"/>
                  </a:moveTo>
                  <a:lnTo>
                    <a:pt x="2804" y="34"/>
                  </a:lnTo>
                  <a:lnTo>
                    <a:pt x="2228" y="654"/>
                  </a:lnTo>
                  <a:lnTo>
                    <a:pt x="0" y="594"/>
                  </a:lnTo>
                  <a:lnTo>
                    <a:pt x="44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9" name="Freeform 15">
              <a:extLst>
                <a:ext uri="{FF2B5EF4-FFF2-40B4-BE49-F238E27FC236}">
                  <a16:creationId xmlns:a16="http://schemas.microsoft.com/office/drawing/2014/main" id="{1AEE2903-E912-48BB-96BF-BEF323FF83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3162" y="3833556"/>
              <a:ext cx="289957" cy="1065161"/>
            </a:xfrm>
            <a:custGeom>
              <a:avLst/>
              <a:gdLst>
                <a:gd name="T0" fmla="*/ 0 w 186"/>
                <a:gd name="T1" fmla="*/ 2147483646 h 775"/>
                <a:gd name="T2" fmla="*/ 2147483646 w 186"/>
                <a:gd name="T3" fmla="*/ 2147483646 h 775"/>
                <a:gd name="T4" fmla="*/ 2147483646 w 186"/>
                <a:gd name="T5" fmla="*/ 2147483646 h 775"/>
                <a:gd name="T6" fmla="*/ 2147483646 w 186"/>
                <a:gd name="T7" fmla="*/ 2147483646 h 775"/>
                <a:gd name="T8" fmla="*/ 2147483646 w 186"/>
                <a:gd name="T9" fmla="*/ 2147483646 h 775"/>
                <a:gd name="T10" fmla="*/ 2147483646 w 186"/>
                <a:gd name="T11" fmla="*/ 2147483646 h 775"/>
                <a:gd name="T12" fmla="*/ 2147483646 w 186"/>
                <a:gd name="T13" fmla="*/ 0 h 775"/>
                <a:gd name="T14" fmla="*/ 2147483646 w 186"/>
                <a:gd name="T15" fmla="*/ 0 h 775"/>
                <a:gd name="T16" fmla="*/ 2147483646 w 186"/>
                <a:gd name="T17" fmla="*/ 2147483646 h 775"/>
                <a:gd name="T18" fmla="*/ 2147483646 w 186"/>
                <a:gd name="T19" fmla="*/ 2147483646 h 775"/>
                <a:gd name="T20" fmla="*/ 2147483646 w 186"/>
                <a:gd name="T21" fmla="*/ 2147483646 h 775"/>
                <a:gd name="T22" fmla="*/ 2147483646 w 186"/>
                <a:gd name="T23" fmla="*/ 2147483646 h 775"/>
                <a:gd name="T24" fmla="*/ 2147483646 w 186"/>
                <a:gd name="T25" fmla="*/ 2147483646 h 775"/>
                <a:gd name="T26" fmla="*/ 0 w 186"/>
                <a:gd name="T27" fmla="*/ 2147483646 h 775"/>
                <a:gd name="T28" fmla="*/ 0 w 186"/>
                <a:gd name="T29" fmla="*/ 2147483646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6"/>
                <a:gd name="T46" fmla="*/ 0 h 775"/>
                <a:gd name="T47" fmla="*/ 186 w 186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6" h="775">
                  <a:moveTo>
                    <a:pt x="0" y="766"/>
                  </a:moveTo>
                  <a:lnTo>
                    <a:pt x="9" y="60"/>
                  </a:lnTo>
                  <a:lnTo>
                    <a:pt x="9" y="51"/>
                  </a:lnTo>
                  <a:lnTo>
                    <a:pt x="28" y="34"/>
                  </a:lnTo>
                  <a:lnTo>
                    <a:pt x="37" y="25"/>
                  </a:lnTo>
                  <a:lnTo>
                    <a:pt x="65" y="8"/>
                  </a:lnTo>
                  <a:lnTo>
                    <a:pt x="83" y="0"/>
                  </a:lnTo>
                  <a:lnTo>
                    <a:pt x="121" y="0"/>
                  </a:lnTo>
                  <a:lnTo>
                    <a:pt x="130" y="8"/>
                  </a:lnTo>
                  <a:lnTo>
                    <a:pt x="148" y="17"/>
                  </a:lnTo>
                  <a:lnTo>
                    <a:pt x="158" y="34"/>
                  </a:lnTo>
                  <a:lnTo>
                    <a:pt x="186" y="60"/>
                  </a:lnTo>
                  <a:lnTo>
                    <a:pt x="186" y="775"/>
                  </a:lnTo>
                  <a:lnTo>
                    <a:pt x="0" y="766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0" name="Freeform 16">
              <a:extLst>
                <a:ext uri="{FF2B5EF4-FFF2-40B4-BE49-F238E27FC236}">
                  <a16:creationId xmlns:a16="http://schemas.microsoft.com/office/drawing/2014/main" id="{C6F162E2-3AA7-4EDA-A034-F9FAF33EBC61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1142" y="2762250"/>
              <a:ext cx="1557943" cy="2767371"/>
            </a:xfrm>
            <a:custGeom>
              <a:avLst/>
              <a:gdLst>
                <a:gd name="T0" fmla="*/ 2147483646 w 1012"/>
                <a:gd name="T1" fmla="*/ 2147483646 h 2015"/>
                <a:gd name="T2" fmla="*/ 2147483646 w 1012"/>
                <a:gd name="T3" fmla="*/ 0 h 2015"/>
                <a:gd name="T4" fmla="*/ 2147483646 w 1012"/>
                <a:gd name="T5" fmla="*/ 2147483646 h 2015"/>
                <a:gd name="T6" fmla="*/ 2147483646 w 1012"/>
                <a:gd name="T7" fmla="*/ 2147483646 h 2015"/>
                <a:gd name="T8" fmla="*/ 0 w 1012"/>
                <a:gd name="T9" fmla="*/ 2147483646 h 2015"/>
                <a:gd name="T10" fmla="*/ 2147483646 w 1012"/>
                <a:gd name="T11" fmla="*/ 2147483646 h 2015"/>
                <a:gd name="T12" fmla="*/ 2147483646 w 1012"/>
                <a:gd name="T13" fmla="*/ 2147483646 h 20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12"/>
                <a:gd name="T22" fmla="*/ 0 h 2015"/>
                <a:gd name="T23" fmla="*/ 1012 w 1012"/>
                <a:gd name="T24" fmla="*/ 2015 h 20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12" h="2015">
                  <a:moveTo>
                    <a:pt x="18" y="620"/>
                  </a:moveTo>
                  <a:lnTo>
                    <a:pt x="594" y="0"/>
                  </a:lnTo>
                  <a:lnTo>
                    <a:pt x="1012" y="491"/>
                  </a:lnTo>
                  <a:lnTo>
                    <a:pt x="1012" y="1920"/>
                  </a:lnTo>
                  <a:lnTo>
                    <a:pt x="0" y="2015"/>
                  </a:lnTo>
                  <a:lnTo>
                    <a:pt x="18" y="620"/>
                  </a:lnTo>
                  <a:close/>
                </a:path>
              </a:pathLst>
            </a:custGeom>
            <a:solidFill>
              <a:srgbClr val="FFE3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1" name="Freeform 17">
              <a:extLst>
                <a:ext uri="{FF2B5EF4-FFF2-40B4-BE49-F238E27FC236}">
                  <a16:creationId xmlns:a16="http://schemas.microsoft.com/office/drawing/2014/main" id="{C345D392-3278-4AE6-AB87-B3F0A7673EB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1604" y="1838427"/>
              <a:ext cx="775520" cy="991419"/>
            </a:xfrm>
            <a:custGeom>
              <a:avLst/>
              <a:gdLst>
                <a:gd name="T0" fmla="*/ 0 w 502"/>
                <a:gd name="T1" fmla="*/ 2147483646 h 724"/>
                <a:gd name="T2" fmla="*/ 2147483646 w 502"/>
                <a:gd name="T3" fmla="*/ 0 h 724"/>
                <a:gd name="T4" fmla="*/ 2147483646 w 502"/>
                <a:gd name="T5" fmla="*/ 2147483646 h 724"/>
                <a:gd name="T6" fmla="*/ 0 w 502"/>
                <a:gd name="T7" fmla="*/ 2147483646 h 724"/>
                <a:gd name="T8" fmla="*/ 0 w 502"/>
                <a:gd name="T9" fmla="*/ 2147483646 h 7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2"/>
                <a:gd name="T16" fmla="*/ 0 h 724"/>
                <a:gd name="T17" fmla="*/ 502 w 502"/>
                <a:gd name="T18" fmla="*/ 724 h 7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2" h="724">
                  <a:moveTo>
                    <a:pt x="0" y="724"/>
                  </a:moveTo>
                  <a:lnTo>
                    <a:pt x="400" y="0"/>
                  </a:lnTo>
                  <a:lnTo>
                    <a:pt x="502" y="724"/>
                  </a:lnTo>
                  <a:lnTo>
                    <a:pt x="0" y="72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2" name="Freeform 18">
              <a:extLst>
                <a:ext uri="{FF2B5EF4-FFF2-40B4-BE49-F238E27FC236}">
                  <a16:creationId xmlns:a16="http://schemas.microsoft.com/office/drawing/2014/main" id="{DEFA3D1A-29F8-4E8C-8173-547AAEA60B22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2940" y="1838427"/>
              <a:ext cx="642048" cy="1026242"/>
            </a:xfrm>
            <a:custGeom>
              <a:avLst/>
              <a:gdLst>
                <a:gd name="T0" fmla="*/ 0 w 417"/>
                <a:gd name="T1" fmla="*/ 0 h 749"/>
                <a:gd name="T2" fmla="*/ 2147483646 w 417"/>
                <a:gd name="T3" fmla="*/ 2147483646 h 749"/>
                <a:gd name="T4" fmla="*/ 2147483646 w 417"/>
                <a:gd name="T5" fmla="*/ 2147483646 h 749"/>
                <a:gd name="T6" fmla="*/ 0 w 417"/>
                <a:gd name="T7" fmla="*/ 0 h 749"/>
                <a:gd name="T8" fmla="*/ 0 w 417"/>
                <a:gd name="T9" fmla="*/ 0 h 7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749"/>
                <a:gd name="T17" fmla="*/ 417 w 417"/>
                <a:gd name="T18" fmla="*/ 749 h 7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749">
                  <a:moveTo>
                    <a:pt x="0" y="0"/>
                  </a:moveTo>
                  <a:lnTo>
                    <a:pt x="417" y="749"/>
                  </a:lnTo>
                  <a:lnTo>
                    <a:pt x="102" y="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3" name="Freeform 19">
              <a:extLst>
                <a:ext uri="{FF2B5EF4-FFF2-40B4-BE49-F238E27FC236}">
                  <a16:creationId xmlns:a16="http://schemas.microsoft.com/office/drawing/2014/main" id="{74E7D80E-0371-47D6-AC15-7D55C2F9BE16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3189" y="3444363"/>
              <a:ext cx="501672" cy="489565"/>
            </a:xfrm>
            <a:custGeom>
              <a:avLst/>
              <a:gdLst>
                <a:gd name="T0" fmla="*/ 2147483646 w 325"/>
                <a:gd name="T1" fmla="*/ 2147483646 h 354"/>
                <a:gd name="T2" fmla="*/ 2147483646 w 325"/>
                <a:gd name="T3" fmla="*/ 2147483646 h 354"/>
                <a:gd name="T4" fmla="*/ 2147483646 w 325"/>
                <a:gd name="T5" fmla="*/ 2147483646 h 354"/>
                <a:gd name="T6" fmla="*/ 2147483646 w 325"/>
                <a:gd name="T7" fmla="*/ 2147483646 h 354"/>
                <a:gd name="T8" fmla="*/ 2147483646 w 325"/>
                <a:gd name="T9" fmla="*/ 2147483646 h 354"/>
                <a:gd name="T10" fmla="*/ 2147483646 w 325"/>
                <a:gd name="T11" fmla="*/ 2147483646 h 354"/>
                <a:gd name="T12" fmla="*/ 2147483646 w 325"/>
                <a:gd name="T13" fmla="*/ 2147483646 h 354"/>
                <a:gd name="T14" fmla="*/ 2147483646 w 325"/>
                <a:gd name="T15" fmla="*/ 2147483646 h 354"/>
                <a:gd name="T16" fmla="*/ 2147483646 w 325"/>
                <a:gd name="T17" fmla="*/ 2147483646 h 354"/>
                <a:gd name="T18" fmla="*/ 2147483646 w 325"/>
                <a:gd name="T19" fmla="*/ 2147483646 h 354"/>
                <a:gd name="T20" fmla="*/ 2147483646 w 325"/>
                <a:gd name="T21" fmla="*/ 2147483646 h 354"/>
                <a:gd name="T22" fmla="*/ 2147483646 w 325"/>
                <a:gd name="T23" fmla="*/ 2147483646 h 354"/>
                <a:gd name="T24" fmla="*/ 2147483646 w 325"/>
                <a:gd name="T25" fmla="*/ 2147483646 h 354"/>
                <a:gd name="T26" fmla="*/ 2147483646 w 325"/>
                <a:gd name="T27" fmla="*/ 2147483646 h 354"/>
                <a:gd name="T28" fmla="*/ 2147483646 w 325"/>
                <a:gd name="T29" fmla="*/ 2147483646 h 354"/>
                <a:gd name="T30" fmla="*/ 2147483646 w 325"/>
                <a:gd name="T31" fmla="*/ 2147483646 h 354"/>
                <a:gd name="T32" fmla="*/ 2147483646 w 325"/>
                <a:gd name="T33" fmla="*/ 2147483646 h 354"/>
                <a:gd name="T34" fmla="*/ 2147483646 w 325"/>
                <a:gd name="T35" fmla="*/ 2147483646 h 354"/>
                <a:gd name="T36" fmla="*/ 2147483646 w 325"/>
                <a:gd name="T37" fmla="*/ 2147483646 h 354"/>
                <a:gd name="T38" fmla="*/ 2147483646 w 325"/>
                <a:gd name="T39" fmla="*/ 0 h 354"/>
                <a:gd name="T40" fmla="*/ 2147483646 w 325"/>
                <a:gd name="T41" fmla="*/ 0 h 354"/>
                <a:gd name="T42" fmla="*/ 2147483646 w 325"/>
                <a:gd name="T43" fmla="*/ 0 h 354"/>
                <a:gd name="T44" fmla="*/ 2147483646 w 325"/>
                <a:gd name="T45" fmla="*/ 2147483646 h 354"/>
                <a:gd name="T46" fmla="*/ 2147483646 w 325"/>
                <a:gd name="T47" fmla="*/ 2147483646 h 354"/>
                <a:gd name="T48" fmla="*/ 2147483646 w 325"/>
                <a:gd name="T49" fmla="*/ 2147483646 h 354"/>
                <a:gd name="T50" fmla="*/ 2147483646 w 325"/>
                <a:gd name="T51" fmla="*/ 2147483646 h 354"/>
                <a:gd name="T52" fmla="*/ 2147483646 w 325"/>
                <a:gd name="T53" fmla="*/ 2147483646 h 354"/>
                <a:gd name="T54" fmla="*/ 0 w 325"/>
                <a:gd name="T55" fmla="*/ 2147483646 h 354"/>
                <a:gd name="T56" fmla="*/ 0 w 325"/>
                <a:gd name="T57" fmla="*/ 2147483646 h 354"/>
                <a:gd name="T58" fmla="*/ 0 w 325"/>
                <a:gd name="T59" fmla="*/ 2147483646 h 354"/>
                <a:gd name="T60" fmla="*/ 0 w 325"/>
                <a:gd name="T61" fmla="*/ 2147483646 h 354"/>
                <a:gd name="T62" fmla="*/ 0 w 325"/>
                <a:gd name="T63" fmla="*/ 2147483646 h 354"/>
                <a:gd name="T64" fmla="*/ 0 w 325"/>
                <a:gd name="T65" fmla="*/ 2147483646 h 354"/>
                <a:gd name="T66" fmla="*/ 0 w 325"/>
                <a:gd name="T67" fmla="*/ 2147483646 h 354"/>
                <a:gd name="T68" fmla="*/ 2147483646 w 325"/>
                <a:gd name="T69" fmla="*/ 2147483646 h 354"/>
                <a:gd name="T70" fmla="*/ 2147483646 w 325"/>
                <a:gd name="T71" fmla="*/ 2147483646 h 354"/>
                <a:gd name="T72" fmla="*/ 2147483646 w 325"/>
                <a:gd name="T73" fmla="*/ 2147483646 h 354"/>
                <a:gd name="T74" fmla="*/ 2147483646 w 325"/>
                <a:gd name="T75" fmla="*/ 2147483646 h 354"/>
                <a:gd name="T76" fmla="*/ 2147483646 w 325"/>
                <a:gd name="T77" fmla="*/ 2147483646 h 354"/>
                <a:gd name="T78" fmla="*/ 2147483646 w 325"/>
                <a:gd name="T79" fmla="*/ 2147483646 h 354"/>
                <a:gd name="T80" fmla="*/ 2147483646 w 325"/>
                <a:gd name="T81" fmla="*/ 2147483646 h 354"/>
                <a:gd name="T82" fmla="*/ 2147483646 w 325"/>
                <a:gd name="T83" fmla="*/ 2147483646 h 35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25"/>
                <a:gd name="T127" fmla="*/ 0 h 354"/>
                <a:gd name="T128" fmla="*/ 325 w 325"/>
                <a:gd name="T129" fmla="*/ 354 h 35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25" h="354">
                  <a:moveTo>
                    <a:pt x="157" y="354"/>
                  </a:moveTo>
                  <a:lnTo>
                    <a:pt x="185" y="345"/>
                  </a:lnTo>
                  <a:lnTo>
                    <a:pt x="213" y="336"/>
                  </a:lnTo>
                  <a:lnTo>
                    <a:pt x="241" y="319"/>
                  </a:lnTo>
                  <a:lnTo>
                    <a:pt x="269" y="302"/>
                  </a:lnTo>
                  <a:lnTo>
                    <a:pt x="287" y="267"/>
                  </a:lnTo>
                  <a:lnTo>
                    <a:pt x="306" y="242"/>
                  </a:lnTo>
                  <a:lnTo>
                    <a:pt x="306" y="224"/>
                  </a:lnTo>
                  <a:lnTo>
                    <a:pt x="315" y="207"/>
                  </a:lnTo>
                  <a:lnTo>
                    <a:pt x="315" y="190"/>
                  </a:lnTo>
                  <a:lnTo>
                    <a:pt x="325" y="181"/>
                  </a:lnTo>
                  <a:lnTo>
                    <a:pt x="315" y="155"/>
                  </a:lnTo>
                  <a:lnTo>
                    <a:pt x="315" y="138"/>
                  </a:lnTo>
                  <a:lnTo>
                    <a:pt x="306" y="121"/>
                  </a:lnTo>
                  <a:lnTo>
                    <a:pt x="306" y="104"/>
                  </a:lnTo>
                  <a:lnTo>
                    <a:pt x="287" y="78"/>
                  </a:lnTo>
                  <a:lnTo>
                    <a:pt x="269" y="52"/>
                  </a:lnTo>
                  <a:lnTo>
                    <a:pt x="241" y="26"/>
                  </a:lnTo>
                  <a:lnTo>
                    <a:pt x="213" y="18"/>
                  </a:lnTo>
                  <a:lnTo>
                    <a:pt x="185" y="0"/>
                  </a:lnTo>
                  <a:lnTo>
                    <a:pt x="157" y="0"/>
                  </a:lnTo>
                  <a:lnTo>
                    <a:pt x="120" y="0"/>
                  </a:lnTo>
                  <a:lnTo>
                    <a:pt x="92" y="18"/>
                  </a:lnTo>
                  <a:lnTo>
                    <a:pt x="65" y="26"/>
                  </a:lnTo>
                  <a:lnTo>
                    <a:pt x="37" y="52"/>
                  </a:lnTo>
                  <a:lnTo>
                    <a:pt x="18" y="78"/>
                  </a:lnTo>
                  <a:lnTo>
                    <a:pt x="9" y="104"/>
                  </a:lnTo>
                  <a:lnTo>
                    <a:pt x="0" y="121"/>
                  </a:lnTo>
                  <a:lnTo>
                    <a:pt x="0" y="138"/>
                  </a:lnTo>
                  <a:lnTo>
                    <a:pt x="0" y="155"/>
                  </a:lnTo>
                  <a:lnTo>
                    <a:pt x="0" y="181"/>
                  </a:lnTo>
                  <a:lnTo>
                    <a:pt x="0" y="190"/>
                  </a:lnTo>
                  <a:lnTo>
                    <a:pt x="0" y="207"/>
                  </a:lnTo>
                  <a:lnTo>
                    <a:pt x="0" y="224"/>
                  </a:lnTo>
                  <a:lnTo>
                    <a:pt x="9" y="242"/>
                  </a:lnTo>
                  <a:lnTo>
                    <a:pt x="18" y="267"/>
                  </a:lnTo>
                  <a:lnTo>
                    <a:pt x="37" y="302"/>
                  </a:lnTo>
                  <a:lnTo>
                    <a:pt x="65" y="319"/>
                  </a:lnTo>
                  <a:lnTo>
                    <a:pt x="92" y="336"/>
                  </a:lnTo>
                  <a:lnTo>
                    <a:pt x="120" y="345"/>
                  </a:lnTo>
                  <a:lnTo>
                    <a:pt x="157" y="35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4" name="Freeform 20">
              <a:extLst>
                <a:ext uri="{FF2B5EF4-FFF2-40B4-BE49-F238E27FC236}">
                  <a16:creationId xmlns:a16="http://schemas.microsoft.com/office/drawing/2014/main" id="{EC74FEA9-A9C4-48A3-BECC-41C42134083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0804" y="4200218"/>
              <a:ext cx="474057" cy="1288435"/>
            </a:xfrm>
            <a:custGeom>
              <a:avLst/>
              <a:gdLst>
                <a:gd name="T0" fmla="*/ 0 w 307"/>
                <a:gd name="T1" fmla="*/ 2147483646 h 938"/>
                <a:gd name="T2" fmla="*/ 2147483646 w 307"/>
                <a:gd name="T3" fmla="*/ 2147483646 h 938"/>
                <a:gd name="T4" fmla="*/ 2147483646 w 307"/>
                <a:gd name="T5" fmla="*/ 2147483646 h 938"/>
                <a:gd name="T6" fmla="*/ 2147483646 w 307"/>
                <a:gd name="T7" fmla="*/ 2147483646 h 938"/>
                <a:gd name="T8" fmla="*/ 2147483646 w 307"/>
                <a:gd name="T9" fmla="*/ 2147483646 h 938"/>
                <a:gd name="T10" fmla="*/ 2147483646 w 307"/>
                <a:gd name="T11" fmla="*/ 2147483646 h 938"/>
                <a:gd name="T12" fmla="*/ 2147483646 w 307"/>
                <a:gd name="T13" fmla="*/ 2147483646 h 938"/>
                <a:gd name="T14" fmla="*/ 2147483646 w 307"/>
                <a:gd name="T15" fmla="*/ 2147483646 h 938"/>
                <a:gd name="T16" fmla="*/ 2147483646 w 307"/>
                <a:gd name="T17" fmla="*/ 2147483646 h 938"/>
                <a:gd name="T18" fmla="*/ 2147483646 w 307"/>
                <a:gd name="T19" fmla="*/ 0 h 938"/>
                <a:gd name="T20" fmla="*/ 2147483646 w 307"/>
                <a:gd name="T21" fmla="*/ 0 h 938"/>
                <a:gd name="T22" fmla="*/ 2147483646 w 307"/>
                <a:gd name="T23" fmla="*/ 2147483646 h 938"/>
                <a:gd name="T24" fmla="*/ 2147483646 w 307"/>
                <a:gd name="T25" fmla="*/ 2147483646 h 938"/>
                <a:gd name="T26" fmla="*/ 2147483646 w 307"/>
                <a:gd name="T27" fmla="*/ 2147483646 h 938"/>
                <a:gd name="T28" fmla="*/ 2147483646 w 307"/>
                <a:gd name="T29" fmla="*/ 2147483646 h 938"/>
                <a:gd name="T30" fmla="*/ 2147483646 w 307"/>
                <a:gd name="T31" fmla="*/ 2147483646 h 938"/>
                <a:gd name="T32" fmla="*/ 2147483646 w 307"/>
                <a:gd name="T33" fmla="*/ 2147483646 h 938"/>
                <a:gd name="T34" fmla="*/ 2147483646 w 307"/>
                <a:gd name="T35" fmla="*/ 2147483646 h 938"/>
                <a:gd name="T36" fmla="*/ 2147483646 w 307"/>
                <a:gd name="T37" fmla="*/ 2147483646 h 938"/>
                <a:gd name="T38" fmla="*/ 0 w 307"/>
                <a:gd name="T39" fmla="*/ 2147483646 h 938"/>
                <a:gd name="T40" fmla="*/ 0 w 307"/>
                <a:gd name="T41" fmla="*/ 2147483646 h 9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07"/>
                <a:gd name="T64" fmla="*/ 0 h 938"/>
                <a:gd name="T65" fmla="*/ 307 w 307"/>
                <a:gd name="T66" fmla="*/ 938 h 93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07" h="938">
                  <a:moveTo>
                    <a:pt x="0" y="938"/>
                  </a:moveTo>
                  <a:lnTo>
                    <a:pt x="19" y="86"/>
                  </a:lnTo>
                  <a:lnTo>
                    <a:pt x="19" y="77"/>
                  </a:lnTo>
                  <a:lnTo>
                    <a:pt x="47" y="60"/>
                  </a:lnTo>
                  <a:lnTo>
                    <a:pt x="56" y="43"/>
                  </a:lnTo>
                  <a:lnTo>
                    <a:pt x="74" y="34"/>
                  </a:lnTo>
                  <a:lnTo>
                    <a:pt x="84" y="25"/>
                  </a:lnTo>
                  <a:lnTo>
                    <a:pt x="112" y="17"/>
                  </a:lnTo>
                  <a:lnTo>
                    <a:pt x="130" y="8"/>
                  </a:lnTo>
                  <a:lnTo>
                    <a:pt x="149" y="0"/>
                  </a:lnTo>
                  <a:lnTo>
                    <a:pt x="177" y="0"/>
                  </a:lnTo>
                  <a:lnTo>
                    <a:pt x="204" y="8"/>
                  </a:lnTo>
                  <a:lnTo>
                    <a:pt x="223" y="8"/>
                  </a:lnTo>
                  <a:lnTo>
                    <a:pt x="251" y="34"/>
                  </a:lnTo>
                  <a:lnTo>
                    <a:pt x="260" y="43"/>
                  </a:lnTo>
                  <a:lnTo>
                    <a:pt x="279" y="51"/>
                  </a:lnTo>
                  <a:lnTo>
                    <a:pt x="288" y="68"/>
                  </a:lnTo>
                  <a:lnTo>
                    <a:pt x="307" y="86"/>
                  </a:lnTo>
                  <a:lnTo>
                    <a:pt x="307" y="904"/>
                  </a:lnTo>
                  <a:lnTo>
                    <a:pt x="0" y="938"/>
                  </a:lnTo>
                  <a:close/>
                </a:path>
              </a:pathLst>
            </a:custGeom>
            <a:solidFill>
              <a:srgbClr val="FF9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5" name="Freeform 21">
              <a:extLst>
                <a:ext uri="{FF2B5EF4-FFF2-40B4-BE49-F238E27FC236}">
                  <a16:creationId xmlns:a16="http://schemas.microsoft.com/office/drawing/2014/main" id="{678522E3-5282-440A-B7FA-FB85CD552047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5370" y="3868379"/>
              <a:ext cx="269246" cy="1063113"/>
            </a:xfrm>
            <a:custGeom>
              <a:avLst/>
              <a:gdLst>
                <a:gd name="T0" fmla="*/ 0 w 177"/>
                <a:gd name="T1" fmla="*/ 2147483646 h 775"/>
                <a:gd name="T2" fmla="*/ 2147483646 w 177"/>
                <a:gd name="T3" fmla="*/ 2147483646 h 775"/>
                <a:gd name="T4" fmla="*/ 2147483646 w 177"/>
                <a:gd name="T5" fmla="*/ 2147483646 h 775"/>
                <a:gd name="T6" fmla="*/ 2147483646 w 177"/>
                <a:gd name="T7" fmla="*/ 2147483646 h 775"/>
                <a:gd name="T8" fmla="*/ 2147483646 w 177"/>
                <a:gd name="T9" fmla="*/ 2147483646 h 775"/>
                <a:gd name="T10" fmla="*/ 2147483646 w 177"/>
                <a:gd name="T11" fmla="*/ 2147483646 h 775"/>
                <a:gd name="T12" fmla="*/ 2147483646 w 177"/>
                <a:gd name="T13" fmla="*/ 0 h 775"/>
                <a:gd name="T14" fmla="*/ 2147483646 w 177"/>
                <a:gd name="T15" fmla="*/ 2147483646 h 775"/>
                <a:gd name="T16" fmla="*/ 2147483646 w 177"/>
                <a:gd name="T17" fmla="*/ 2147483646 h 775"/>
                <a:gd name="T18" fmla="*/ 2147483646 w 177"/>
                <a:gd name="T19" fmla="*/ 2147483646 h 775"/>
                <a:gd name="T20" fmla="*/ 2147483646 w 177"/>
                <a:gd name="T21" fmla="*/ 2147483646 h 775"/>
                <a:gd name="T22" fmla="*/ 2147483646 w 177"/>
                <a:gd name="T23" fmla="*/ 2147483646 h 775"/>
                <a:gd name="T24" fmla="*/ 2147483646 w 177"/>
                <a:gd name="T25" fmla="*/ 2147483646 h 775"/>
                <a:gd name="T26" fmla="*/ 0 w 177"/>
                <a:gd name="T27" fmla="*/ 2147483646 h 775"/>
                <a:gd name="T28" fmla="*/ 0 w 177"/>
                <a:gd name="T29" fmla="*/ 2147483646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7"/>
                <a:gd name="T46" fmla="*/ 0 h 775"/>
                <a:gd name="T47" fmla="*/ 177 w 177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7" h="775">
                  <a:moveTo>
                    <a:pt x="0" y="767"/>
                  </a:moveTo>
                  <a:lnTo>
                    <a:pt x="9" y="61"/>
                  </a:lnTo>
                  <a:lnTo>
                    <a:pt x="9" y="52"/>
                  </a:lnTo>
                  <a:lnTo>
                    <a:pt x="19" y="44"/>
                  </a:lnTo>
                  <a:lnTo>
                    <a:pt x="28" y="26"/>
                  </a:lnTo>
                  <a:lnTo>
                    <a:pt x="56" y="9"/>
                  </a:lnTo>
                  <a:lnTo>
                    <a:pt x="74" y="0"/>
                  </a:lnTo>
                  <a:lnTo>
                    <a:pt x="102" y="9"/>
                  </a:lnTo>
                  <a:lnTo>
                    <a:pt x="112" y="9"/>
                  </a:lnTo>
                  <a:lnTo>
                    <a:pt x="130" y="26"/>
                  </a:lnTo>
                  <a:lnTo>
                    <a:pt x="149" y="35"/>
                  </a:lnTo>
                  <a:lnTo>
                    <a:pt x="167" y="61"/>
                  </a:lnTo>
                  <a:lnTo>
                    <a:pt x="177" y="775"/>
                  </a:lnTo>
                  <a:lnTo>
                    <a:pt x="0" y="767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6" name="Freeform 22">
              <a:extLst>
                <a:ext uri="{FF2B5EF4-FFF2-40B4-BE49-F238E27FC236}">
                  <a16:creationId xmlns:a16="http://schemas.microsoft.com/office/drawing/2014/main" id="{3DEB454B-F170-4678-BA89-D105B8DAAA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2152" y="3858137"/>
              <a:ext cx="273848" cy="1063113"/>
            </a:xfrm>
            <a:custGeom>
              <a:avLst/>
              <a:gdLst>
                <a:gd name="T0" fmla="*/ 0 w 176"/>
                <a:gd name="T1" fmla="*/ 2147483646 h 775"/>
                <a:gd name="T2" fmla="*/ 2147483646 w 176"/>
                <a:gd name="T3" fmla="*/ 2147483646 h 775"/>
                <a:gd name="T4" fmla="*/ 2147483646 w 176"/>
                <a:gd name="T5" fmla="*/ 2147483646 h 775"/>
                <a:gd name="T6" fmla="*/ 2147483646 w 176"/>
                <a:gd name="T7" fmla="*/ 2147483646 h 775"/>
                <a:gd name="T8" fmla="*/ 2147483646 w 176"/>
                <a:gd name="T9" fmla="*/ 2147483646 h 775"/>
                <a:gd name="T10" fmla="*/ 2147483646 w 176"/>
                <a:gd name="T11" fmla="*/ 2147483646 h 775"/>
                <a:gd name="T12" fmla="*/ 2147483646 w 176"/>
                <a:gd name="T13" fmla="*/ 0 h 775"/>
                <a:gd name="T14" fmla="*/ 2147483646 w 176"/>
                <a:gd name="T15" fmla="*/ 0 h 775"/>
                <a:gd name="T16" fmla="*/ 2147483646 w 176"/>
                <a:gd name="T17" fmla="*/ 2147483646 h 775"/>
                <a:gd name="T18" fmla="*/ 2147483646 w 176"/>
                <a:gd name="T19" fmla="*/ 2147483646 h 775"/>
                <a:gd name="T20" fmla="*/ 2147483646 w 176"/>
                <a:gd name="T21" fmla="*/ 2147483646 h 775"/>
                <a:gd name="T22" fmla="*/ 2147483646 w 176"/>
                <a:gd name="T23" fmla="*/ 2147483646 h 775"/>
                <a:gd name="T24" fmla="*/ 2147483646 w 176"/>
                <a:gd name="T25" fmla="*/ 2147483646 h 775"/>
                <a:gd name="T26" fmla="*/ 0 w 176"/>
                <a:gd name="T27" fmla="*/ 2147483646 h 775"/>
                <a:gd name="T28" fmla="*/ 0 w 176"/>
                <a:gd name="T29" fmla="*/ 2147483646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6"/>
                <a:gd name="T46" fmla="*/ 0 h 775"/>
                <a:gd name="T47" fmla="*/ 176 w 176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6" h="775">
                  <a:moveTo>
                    <a:pt x="0" y="766"/>
                  </a:moveTo>
                  <a:lnTo>
                    <a:pt x="9" y="60"/>
                  </a:lnTo>
                  <a:lnTo>
                    <a:pt x="9" y="52"/>
                  </a:lnTo>
                  <a:lnTo>
                    <a:pt x="18" y="43"/>
                  </a:lnTo>
                  <a:lnTo>
                    <a:pt x="37" y="17"/>
                  </a:lnTo>
                  <a:lnTo>
                    <a:pt x="56" y="8"/>
                  </a:lnTo>
                  <a:lnTo>
                    <a:pt x="74" y="0"/>
                  </a:lnTo>
                  <a:lnTo>
                    <a:pt x="111" y="0"/>
                  </a:lnTo>
                  <a:lnTo>
                    <a:pt x="121" y="8"/>
                  </a:lnTo>
                  <a:lnTo>
                    <a:pt x="139" y="17"/>
                  </a:lnTo>
                  <a:lnTo>
                    <a:pt x="158" y="34"/>
                  </a:lnTo>
                  <a:lnTo>
                    <a:pt x="176" y="60"/>
                  </a:lnTo>
                  <a:lnTo>
                    <a:pt x="176" y="775"/>
                  </a:lnTo>
                  <a:lnTo>
                    <a:pt x="0" y="766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7" name="Freeform 23">
              <a:extLst>
                <a:ext uri="{FF2B5EF4-FFF2-40B4-BE49-F238E27FC236}">
                  <a16:creationId xmlns:a16="http://schemas.microsoft.com/office/drawing/2014/main" id="{7BA67851-3EDB-405D-B1C9-E3C49DBFF2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8933" y="3858137"/>
              <a:ext cx="273848" cy="1063113"/>
            </a:xfrm>
            <a:custGeom>
              <a:avLst/>
              <a:gdLst>
                <a:gd name="T0" fmla="*/ 0 w 177"/>
                <a:gd name="T1" fmla="*/ 2147483646 h 775"/>
                <a:gd name="T2" fmla="*/ 2147483646 w 177"/>
                <a:gd name="T3" fmla="*/ 2147483646 h 775"/>
                <a:gd name="T4" fmla="*/ 2147483646 w 177"/>
                <a:gd name="T5" fmla="*/ 2147483646 h 775"/>
                <a:gd name="T6" fmla="*/ 2147483646 w 177"/>
                <a:gd name="T7" fmla="*/ 2147483646 h 775"/>
                <a:gd name="T8" fmla="*/ 2147483646 w 177"/>
                <a:gd name="T9" fmla="*/ 2147483646 h 775"/>
                <a:gd name="T10" fmla="*/ 2147483646 w 177"/>
                <a:gd name="T11" fmla="*/ 2147483646 h 775"/>
                <a:gd name="T12" fmla="*/ 2147483646 w 177"/>
                <a:gd name="T13" fmla="*/ 0 h 775"/>
                <a:gd name="T14" fmla="*/ 2147483646 w 177"/>
                <a:gd name="T15" fmla="*/ 0 h 775"/>
                <a:gd name="T16" fmla="*/ 2147483646 w 177"/>
                <a:gd name="T17" fmla="*/ 2147483646 h 775"/>
                <a:gd name="T18" fmla="*/ 2147483646 w 177"/>
                <a:gd name="T19" fmla="*/ 2147483646 h 775"/>
                <a:gd name="T20" fmla="*/ 2147483646 w 177"/>
                <a:gd name="T21" fmla="*/ 2147483646 h 775"/>
                <a:gd name="T22" fmla="*/ 2147483646 w 177"/>
                <a:gd name="T23" fmla="*/ 2147483646 h 775"/>
                <a:gd name="T24" fmla="*/ 2147483646 w 177"/>
                <a:gd name="T25" fmla="*/ 2147483646 h 775"/>
                <a:gd name="T26" fmla="*/ 0 w 177"/>
                <a:gd name="T27" fmla="*/ 2147483646 h 775"/>
                <a:gd name="T28" fmla="*/ 0 w 177"/>
                <a:gd name="T29" fmla="*/ 2147483646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7"/>
                <a:gd name="T46" fmla="*/ 0 h 775"/>
                <a:gd name="T47" fmla="*/ 177 w 177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7" h="775">
                  <a:moveTo>
                    <a:pt x="0" y="766"/>
                  </a:moveTo>
                  <a:lnTo>
                    <a:pt x="10" y="60"/>
                  </a:lnTo>
                  <a:lnTo>
                    <a:pt x="10" y="52"/>
                  </a:lnTo>
                  <a:lnTo>
                    <a:pt x="19" y="43"/>
                  </a:lnTo>
                  <a:lnTo>
                    <a:pt x="38" y="17"/>
                  </a:lnTo>
                  <a:lnTo>
                    <a:pt x="56" y="8"/>
                  </a:lnTo>
                  <a:lnTo>
                    <a:pt x="75" y="0"/>
                  </a:lnTo>
                  <a:lnTo>
                    <a:pt x="103" y="0"/>
                  </a:lnTo>
                  <a:lnTo>
                    <a:pt x="121" y="8"/>
                  </a:lnTo>
                  <a:lnTo>
                    <a:pt x="140" y="17"/>
                  </a:lnTo>
                  <a:lnTo>
                    <a:pt x="149" y="34"/>
                  </a:lnTo>
                  <a:lnTo>
                    <a:pt x="168" y="60"/>
                  </a:lnTo>
                  <a:lnTo>
                    <a:pt x="177" y="775"/>
                  </a:lnTo>
                  <a:lnTo>
                    <a:pt x="0" y="766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8" name="Freeform 24">
              <a:extLst>
                <a:ext uri="{FF2B5EF4-FFF2-40B4-BE49-F238E27FC236}">
                  <a16:creationId xmlns:a16="http://schemas.microsoft.com/office/drawing/2014/main" id="{C94D5CDA-86E4-4158-97FE-15F9EBD75358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8757" y="2762250"/>
              <a:ext cx="1530328" cy="852129"/>
            </a:xfrm>
            <a:custGeom>
              <a:avLst/>
              <a:gdLst>
                <a:gd name="T0" fmla="*/ 0 w 994"/>
                <a:gd name="T1" fmla="*/ 2147483646 h 620"/>
                <a:gd name="T2" fmla="*/ 0 w 994"/>
                <a:gd name="T3" fmla="*/ 2147483646 h 620"/>
                <a:gd name="T4" fmla="*/ 2147483646 w 994"/>
                <a:gd name="T5" fmla="*/ 0 h 620"/>
                <a:gd name="T6" fmla="*/ 2147483646 w 994"/>
                <a:gd name="T7" fmla="*/ 2147483646 h 620"/>
                <a:gd name="T8" fmla="*/ 2147483646 w 994"/>
                <a:gd name="T9" fmla="*/ 2147483646 h 620"/>
                <a:gd name="T10" fmla="*/ 2147483646 w 994"/>
                <a:gd name="T11" fmla="*/ 2147483646 h 620"/>
                <a:gd name="T12" fmla="*/ 0 w 994"/>
                <a:gd name="T13" fmla="*/ 2147483646 h 620"/>
                <a:gd name="T14" fmla="*/ 0 w 994"/>
                <a:gd name="T15" fmla="*/ 2147483646 h 6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94"/>
                <a:gd name="T25" fmla="*/ 0 h 620"/>
                <a:gd name="T26" fmla="*/ 994 w 994"/>
                <a:gd name="T27" fmla="*/ 620 h 6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94" h="620">
                  <a:moveTo>
                    <a:pt x="0" y="620"/>
                  </a:moveTo>
                  <a:lnTo>
                    <a:pt x="0" y="551"/>
                  </a:lnTo>
                  <a:lnTo>
                    <a:pt x="576" y="0"/>
                  </a:lnTo>
                  <a:lnTo>
                    <a:pt x="994" y="491"/>
                  </a:lnTo>
                  <a:lnTo>
                    <a:pt x="994" y="594"/>
                  </a:lnTo>
                  <a:lnTo>
                    <a:pt x="567" y="95"/>
                  </a:lnTo>
                  <a:lnTo>
                    <a:pt x="0" y="6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9" name="Freeform 25">
              <a:extLst>
                <a:ext uri="{FF2B5EF4-FFF2-40B4-BE49-F238E27FC236}">
                  <a16:creationId xmlns:a16="http://schemas.microsoft.com/office/drawing/2014/main" id="{23B78213-4F2C-487A-9AEF-1F399635FEA5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9300" y="1340669"/>
              <a:ext cx="115062" cy="589935"/>
            </a:xfrm>
            <a:custGeom>
              <a:avLst/>
              <a:gdLst>
                <a:gd name="T0" fmla="*/ 0 w 74"/>
                <a:gd name="T1" fmla="*/ 2147483646 h 430"/>
                <a:gd name="T2" fmla="*/ 0 w 74"/>
                <a:gd name="T3" fmla="*/ 0 h 430"/>
                <a:gd name="T4" fmla="*/ 2147483646 w 74"/>
                <a:gd name="T5" fmla="*/ 0 h 430"/>
                <a:gd name="T6" fmla="*/ 2147483646 w 74"/>
                <a:gd name="T7" fmla="*/ 2147483646 h 430"/>
                <a:gd name="T8" fmla="*/ 0 w 74"/>
                <a:gd name="T9" fmla="*/ 2147483646 h 430"/>
                <a:gd name="T10" fmla="*/ 0 w 74"/>
                <a:gd name="T11" fmla="*/ 2147483646 h 4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4"/>
                <a:gd name="T19" fmla="*/ 0 h 430"/>
                <a:gd name="T20" fmla="*/ 74 w 74"/>
                <a:gd name="T21" fmla="*/ 430 h 4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4" h="430">
                  <a:moveTo>
                    <a:pt x="0" y="430"/>
                  </a:moveTo>
                  <a:lnTo>
                    <a:pt x="0" y="0"/>
                  </a:lnTo>
                  <a:lnTo>
                    <a:pt x="74" y="0"/>
                  </a:lnTo>
                  <a:lnTo>
                    <a:pt x="74" y="430"/>
                  </a:lnTo>
                  <a:lnTo>
                    <a:pt x="0" y="43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00" name="Freeform 26">
              <a:extLst>
                <a:ext uri="{FF2B5EF4-FFF2-40B4-BE49-F238E27FC236}">
                  <a16:creationId xmlns:a16="http://schemas.microsoft.com/office/drawing/2014/main" id="{552D9ADC-B389-4E7C-92EB-5FAE2A2DC82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2104" y="1518879"/>
              <a:ext cx="469454" cy="106516"/>
            </a:xfrm>
            <a:custGeom>
              <a:avLst/>
              <a:gdLst>
                <a:gd name="T0" fmla="*/ 0 w 306"/>
                <a:gd name="T1" fmla="*/ 0 h 77"/>
                <a:gd name="T2" fmla="*/ 2147483646 w 306"/>
                <a:gd name="T3" fmla="*/ 0 h 77"/>
                <a:gd name="T4" fmla="*/ 2147483646 w 306"/>
                <a:gd name="T5" fmla="*/ 2147483646 h 77"/>
                <a:gd name="T6" fmla="*/ 0 w 306"/>
                <a:gd name="T7" fmla="*/ 2147483646 h 77"/>
                <a:gd name="T8" fmla="*/ 0 w 306"/>
                <a:gd name="T9" fmla="*/ 0 h 77"/>
                <a:gd name="T10" fmla="*/ 0 w 306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"/>
                <a:gd name="T19" fmla="*/ 0 h 77"/>
                <a:gd name="T20" fmla="*/ 306 w 306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" h="77">
                  <a:moveTo>
                    <a:pt x="0" y="0"/>
                  </a:moveTo>
                  <a:lnTo>
                    <a:pt x="306" y="0"/>
                  </a:lnTo>
                  <a:lnTo>
                    <a:pt x="306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3101" name="Group 27">
              <a:extLst>
                <a:ext uri="{FF2B5EF4-FFF2-40B4-BE49-F238E27FC236}">
                  <a16:creationId xmlns:a16="http://schemas.microsoft.com/office/drawing/2014/main" id="{C137C264-4428-4FBE-8BC5-2AA7AFF3DB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4797" y="5468169"/>
              <a:ext cx="5387216" cy="1214694"/>
              <a:chOff x="1835" y="2692"/>
              <a:chExt cx="1400" cy="354"/>
            </a:xfrm>
          </p:grpSpPr>
          <p:pic>
            <p:nvPicPr>
              <p:cNvPr id="3103" name="Picture 28" descr="彩虹1">
                <a:extLst>
                  <a:ext uri="{FF2B5EF4-FFF2-40B4-BE49-F238E27FC236}">
                    <a16:creationId xmlns:a16="http://schemas.microsoft.com/office/drawing/2014/main" id="{824C0954-80B3-4B87-90C4-2A4C82FC340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5" y="2692"/>
                <a:ext cx="703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4" name="Picture 29" descr="家1">
                <a:extLst>
                  <a:ext uri="{FF2B5EF4-FFF2-40B4-BE49-F238E27FC236}">
                    <a16:creationId xmlns:a16="http://schemas.microsoft.com/office/drawing/2014/main" id="{4E8D0937-BB1A-4ED5-8898-D3F6AB1B9A2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33" y="2693"/>
                <a:ext cx="702" cy="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102" name="Freeform 30">
              <a:extLst>
                <a:ext uri="{FF2B5EF4-FFF2-40B4-BE49-F238E27FC236}">
                  <a16:creationId xmlns:a16="http://schemas.microsoft.com/office/drawing/2014/main" id="{24CE89CE-448D-4143-8F55-F76AD296181E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5151" y="4403008"/>
              <a:ext cx="2770700" cy="1071306"/>
            </a:xfrm>
            <a:custGeom>
              <a:avLst/>
              <a:gdLst>
                <a:gd name="T0" fmla="*/ 2147483646 w 1430"/>
                <a:gd name="T1" fmla="*/ 2147483646 h 619"/>
                <a:gd name="T2" fmla="*/ 2147483646 w 1430"/>
                <a:gd name="T3" fmla="*/ 2147483646 h 619"/>
                <a:gd name="T4" fmla="*/ 2147483646 w 1430"/>
                <a:gd name="T5" fmla="*/ 2147483646 h 619"/>
                <a:gd name="T6" fmla="*/ 2147483646 w 1430"/>
                <a:gd name="T7" fmla="*/ 0 h 619"/>
                <a:gd name="T8" fmla="*/ 2147483646 w 1430"/>
                <a:gd name="T9" fmla="*/ 2147483646 h 619"/>
                <a:gd name="T10" fmla="*/ 2147483646 w 1430"/>
                <a:gd name="T11" fmla="*/ 2147483646 h 619"/>
                <a:gd name="T12" fmla="*/ 2147483646 w 1430"/>
                <a:gd name="T13" fmla="*/ 2147483646 h 619"/>
                <a:gd name="T14" fmla="*/ 2147483646 w 1430"/>
                <a:gd name="T15" fmla="*/ 2147483646 h 619"/>
                <a:gd name="T16" fmla="*/ 2147483646 w 1430"/>
                <a:gd name="T17" fmla="*/ 2147483646 h 619"/>
                <a:gd name="T18" fmla="*/ 2147483646 w 1430"/>
                <a:gd name="T19" fmla="*/ 2147483646 h 619"/>
                <a:gd name="T20" fmla="*/ 2147483646 w 1430"/>
                <a:gd name="T21" fmla="*/ 2147483646 h 619"/>
                <a:gd name="T22" fmla="*/ 2147483646 w 1430"/>
                <a:gd name="T23" fmla="*/ 2147483646 h 619"/>
                <a:gd name="T24" fmla="*/ 2147483646 w 1430"/>
                <a:gd name="T25" fmla="*/ 2147483646 h 619"/>
                <a:gd name="T26" fmla="*/ 2147483646 w 1430"/>
                <a:gd name="T27" fmla="*/ 2147483646 h 619"/>
                <a:gd name="T28" fmla="*/ 2147483646 w 1430"/>
                <a:gd name="T29" fmla="*/ 2147483646 h 619"/>
                <a:gd name="T30" fmla="*/ 2147483646 w 1430"/>
                <a:gd name="T31" fmla="*/ 2147483646 h 619"/>
                <a:gd name="T32" fmla="*/ 2147483646 w 1430"/>
                <a:gd name="T33" fmla="*/ 2147483646 h 619"/>
                <a:gd name="T34" fmla="*/ 2147483646 w 1430"/>
                <a:gd name="T35" fmla="*/ 2147483646 h 619"/>
                <a:gd name="T36" fmla="*/ 2147483646 w 1430"/>
                <a:gd name="T37" fmla="*/ 2147483646 h 619"/>
                <a:gd name="T38" fmla="*/ 2147483646 w 1430"/>
                <a:gd name="T39" fmla="*/ 2147483646 h 619"/>
                <a:gd name="T40" fmla="*/ 2147483646 w 1430"/>
                <a:gd name="T41" fmla="*/ 2147483646 h 619"/>
                <a:gd name="T42" fmla="*/ 2147483646 w 1430"/>
                <a:gd name="T43" fmla="*/ 2147483646 h 619"/>
                <a:gd name="T44" fmla="*/ 2147483646 w 1430"/>
                <a:gd name="T45" fmla="*/ 2147483646 h 619"/>
                <a:gd name="T46" fmla="*/ 2147483646 w 1430"/>
                <a:gd name="T47" fmla="*/ 2147483646 h 619"/>
                <a:gd name="T48" fmla="*/ 2147483646 w 1430"/>
                <a:gd name="T49" fmla="*/ 2147483646 h 619"/>
                <a:gd name="T50" fmla="*/ 2147483646 w 1430"/>
                <a:gd name="T51" fmla="*/ 2147483646 h 619"/>
                <a:gd name="T52" fmla="*/ 2147483646 w 1430"/>
                <a:gd name="T53" fmla="*/ 2147483646 h 619"/>
                <a:gd name="T54" fmla="*/ 2147483646 w 1430"/>
                <a:gd name="T55" fmla="*/ 2147483646 h 619"/>
                <a:gd name="T56" fmla="*/ 2147483646 w 1430"/>
                <a:gd name="T57" fmla="*/ 2147483646 h 619"/>
                <a:gd name="T58" fmla="*/ 2147483646 w 1430"/>
                <a:gd name="T59" fmla="*/ 2147483646 h 619"/>
                <a:gd name="T60" fmla="*/ 2147483646 w 1430"/>
                <a:gd name="T61" fmla="*/ 2147483646 h 619"/>
                <a:gd name="T62" fmla="*/ 2147483646 w 1430"/>
                <a:gd name="T63" fmla="*/ 2147483646 h 619"/>
                <a:gd name="T64" fmla="*/ 2147483646 w 1430"/>
                <a:gd name="T65" fmla="*/ 2147483646 h 619"/>
                <a:gd name="T66" fmla="*/ 2147483646 w 1430"/>
                <a:gd name="T67" fmla="*/ 2147483646 h 619"/>
                <a:gd name="T68" fmla="*/ 2147483646 w 1430"/>
                <a:gd name="T69" fmla="*/ 2147483646 h 619"/>
                <a:gd name="T70" fmla="*/ 2147483646 w 1430"/>
                <a:gd name="T71" fmla="*/ 2147483646 h 619"/>
                <a:gd name="T72" fmla="*/ 2147483646 w 1430"/>
                <a:gd name="T73" fmla="*/ 2147483646 h 619"/>
                <a:gd name="T74" fmla="*/ 2147483646 w 1430"/>
                <a:gd name="T75" fmla="*/ 2147483646 h 619"/>
                <a:gd name="T76" fmla="*/ 2147483646 w 1430"/>
                <a:gd name="T77" fmla="*/ 2147483646 h 619"/>
                <a:gd name="T78" fmla="*/ 2147483646 w 1430"/>
                <a:gd name="T79" fmla="*/ 2147483646 h 619"/>
                <a:gd name="T80" fmla="*/ 2147483646 w 1430"/>
                <a:gd name="T81" fmla="*/ 2147483646 h 619"/>
                <a:gd name="T82" fmla="*/ 2147483646 w 1430"/>
                <a:gd name="T83" fmla="*/ 2147483646 h 619"/>
                <a:gd name="T84" fmla="*/ 2147483646 w 1430"/>
                <a:gd name="T85" fmla="*/ 2147483646 h 619"/>
                <a:gd name="T86" fmla="*/ 2147483646 w 1430"/>
                <a:gd name="T87" fmla="*/ 2147483646 h 619"/>
                <a:gd name="T88" fmla="*/ 2147483646 w 1430"/>
                <a:gd name="T89" fmla="*/ 2147483646 h 619"/>
                <a:gd name="T90" fmla="*/ 2147483646 w 1430"/>
                <a:gd name="T91" fmla="*/ 2147483646 h 619"/>
                <a:gd name="T92" fmla="*/ 2147483646 w 1430"/>
                <a:gd name="T93" fmla="*/ 2147483646 h 619"/>
                <a:gd name="T94" fmla="*/ 2147483646 w 1430"/>
                <a:gd name="T95" fmla="*/ 2147483646 h 619"/>
                <a:gd name="T96" fmla="*/ 2147483646 w 1430"/>
                <a:gd name="T97" fmla="*/ 2147483646 h 619"/>
                <a:gd name="T98" fmla="*/ 2147483646 w 1430"/>
                <a:gd name="T99" fmla="*/ 2147483646 h 619"/>
                <a:gd name="T100" fmla="*/ 2147483646 w 1430"/>
                <a:gd name="T101" fmla="*/ 2147483646 h 619"/>
                <a:gd name="T102" fmla="*/ 2147483646 w 1430"/>
                <a:gd name="T103" fmla="*/ 2147483646 h 619"/>
                <a:gd name="T104" fmla="*/ 2147483646 w 1430"/>
                <a:gd name="T105" fmla="*/ 2147483646 h 619"/>
                <a:gd name="T106" fmla="*/ 2147483646 w 1430"/>
                <a:gd name="T107" fmla="*/ 2147483646 h 619"/>
                <a:gd name="T108" fmla="*/ 2147483646 w 1430"/>
                <a:gd name="T109" fmla="*/ 2147483646 h 619"/>
                <a:gd name="T110" fmla="*/ 2147483646 w 1430"/>
                <a:gd name="T111" fmla="*/ 2147483646 h 619"/>
                <a:gd name="T112" fmla="*/ 2147483646 w 1430"/>
                <a:gd name="T113" fmla="*/ 2147483646 h 619"/>
                <a:gd name="T114" fmla="*/ 2147483646 w 1430"/>
                <a:gd name="T115" fmla="*/ 2147483646 h 619"/>
                <a:gd name="T116" fmla="*/ 2147483646 w 1430"/>
                <a:gd name="T117" fmla="*/ 2147483646 h 61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430"/>
                <a:gd name="T178" fmla="*/ 0 h 619"/>
                <a:gd name="T179" fmla="*/ 1430 w 1430"/>
                <a:gd name="T180" fmla="*/ 619 h 61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430" h="619">
                  <a:moveTo>
                    <a:pt x="333" y="205"/>
                  </a:moveTo>
                  <a:lnTo>
                    <a:pt x="333" y="186"/>
                  </a:lnTo>
                  <a:lnTo>
                    <a:pt x="338" y="169"/>
                  </a:lnTo>
                  <a:lnTo>
                    <a:pt x="338" y="155"/>
                  </a:lnTo>
                  <a:lnTo>
                    <a:pt x="342" y="141"/>
                  </a:lnTo>
                  <a:lnTo>
                    <a:pt x="345" y="129"/>
                  </a:lnTo>
                  <a:lnTo>
                    <a:pt x="349" y="117"/>
                  </a:lnTo>
                  <a:lnTo>
                    <a:pt x="354" y="105"/>
                  </a:lnTo>
                  <a:lnTo>
                    <a:pt x="361" y="93"/>
                  </a:lnTo>
                  <a:lnTo>
                    <a:pt x="366" y="81"/>
                  </a:lnTo>
                  <a:lnTo>
                    <a:pt x="371" y="72"/>
                  </a:lnTo>
                  <a:lnTo>
                    <a:pt x="376" y="62"/>
                  </a:lnTo>
                  <a:lnTo>
                    <a:pt x="383" y="57"/>
                  </a:lnTo>
                  <a:lnTo>
                    <a:pt x="395" y="41"/>
                  </a:lnTo>
                  <a:lnTo>
                    <a:pt x="409" y="31"/>
                  </a:lnTo>
                  <a:lnTo>
                    <a:pt x="423" y="19"/>
                  </a:lnTo>
                  <a:lnTo>
                    <a:pt x="438" y="12"/>
                  </a:lnTo>
                  <a:lnTo>
                    <a:pt x="457" y="5"/>
                  </a:lnTo>
                  <a:lnTo>
                    <a:pt x="473" y="3"/>
                  </a:lnTo>
                  <a:lnTo>
                    <a:pt x="490" y="0"/>
                  </a:lnTo>
                  <a:lnTo>
                    <a:pt x="509" y="3"/>
                  </a:lnTo>
                  <a:lnTo>
                    <a:pt x="526" y="3"/>
                  </a:lnTo>
                  <a:lnTo>
                    <a:pt x="545" y="7"/>
                  </a:lnTo>
                  <a:lnTo>
                    <a:pt x="561" y="10"/>
                  </a:lnTo>
                  <a:lnTo>
                    <a:pt x="578" y="14"/>
                  </a:lnTo>
                  <a:lnTo>
                    <a:pt x="595" y="22"/>
                  </a:lnTo>
                  <a:lnTo>
                    <a:pt x="614" y="31"/>
                  </a:lnTo>
                  <a:lnTo>
                    <a:pt x="628" y="38"/>
                  </a:lnTo>
                  <a:lnTo>
                    <a:pt x="645" y="48"/>
                  </a:lnTo>
                  <a:lnTo>
                    <a:pt x="661" y="57"/>
                  </a:lnTo>
                  <a:lnTo>
                    <a:pt x="675" y="69"/>
                  </a:lnTo>
                  <a:lnTo>
                    <a:pt x="687" y="79"/>
                  </a:lnTo>
                  <a:lnTo>
                    <a:pt x="702" y="88"/>
                  </a:lnTo>
                  <a:lnTo>
                    <a:pt x="711" y="98"/>
                  </a:lnTo>
                  <a:lnTo>
                    <a:pt x="723" y="110"/>
                  </a:lnTo>
                  <a:lnTo>
                    <a:pt x="733" y="122"/>
                  </a:lnTo>
                  <a:lnTo>
                    <a:pt x="740" y="131"/>
                  </a:lnTo>
                  <a:lnTo>
                    <a:pt x="744" y="141"/>
                  </a:lnTo>
                  <a:lnTo>
                    <a:pt x="752" y="152"/>
                  </a:lnTo>
                  <a:lnTo>
                    <a:pt x="754" y="157"/>
                  </a:lnTo>
                  <a:lnTo>
                    <a:pt x="759" y="160"/>
                  </a:lnTo>
                  <a:lnTo>
                    <a:pt x="768" y="157"/>
                  </a:lnTo>
                  <a:lnTo>
                    <a:pt x="780" y="155"/>
                  </a:lnTo>
                  <a:lnTo>
                    <a:pt x="790" y="148"/>
                  </a:lnTo>
                  <a:lnTo>
                    <a:pt x="804" y="141"/>
                  </a:lnTo>
                  <a:lnTo>
                    <a:pt x="811" y="136"/>
                  </a:lnTo>
                  <a:lnTo>
                    <a:pt x="818" y="131"/>
                  </a:lnTo>
                  <a:lnTo>
                    <a:pt x="825" y="126"/>
                  </a:lnTo>
                  <a:lnTo>
                    <a:pt x="837" y="122"/>
                  </a:lnTo>
                  <a:lnTo>
                    <a:pt x="842" y="117"/>
                  </a:lnTo>
                  <a:lnTo>
                    <a:pt x="852" y="110"/>
                  </a:lnTo>
                  <a:lnTo>
                    <a:pt x="861" y="105"/>
                  </a:lnTo>
                  <a:lnTo>
                    <a:pt x="871" y="100"/>
                  </a:lnTo>
                  <a:lnTo>
                    <a:pt x="880" y="95"/>
                  </a:lnTo>
                  <a:lnTo>
                    <a:pt x="890" y="93"/>
                  </a:lnTo>
                  <a:lnTo>
                    <a:pt x="902" y="86"/>
                  </a:lnTo>
                  <a:lnTo>
                    <a:pt x="911" y="86"/>
                  </a:lnTo>
                  <a:lnTo>
                    <a:pt x="921" y="81"/>
                  </a:lnTo>
                  <a:lnTo>
                    <a:pt x="932" y="79"/>
                  </a:lnTo>
                  <a:lnTo>
                    <a:pt x="944" y="76"/>
                  </a:lnTo>
                  <a:lnTo>
                    <a:pt x="956" y="76"/>
                  </a:lnTo>
                  <a:lnTo>
                    <a:pt x="966" y="74"/>
                  </a:lnTo>
                  <a:lnTo>
                    <a:pt x="978" y="76"/>
                  </a:lnTo>
                  <a:lnTo>
                    <a:pt x="990" y="76"/>
                  </a:lnTo>
                  <a:lnTo>
                    <a:pt x="1004" y="81"/>
                  </a:lnTo>
                  <a:lnTo>
                    <a:pt x="1013" y="83"/>
                  </a:lnTo>
                  <a:lnTo>
                    <a:pt x="1023" y="86"/>
                  </a:lnTo>
                  <a:lnTo>
                    <a:pt x="1032" y="91"/>
                  </a:lnTo>
                  <a:lnTo>
                    <a:pt x="1044" y="95"/>
                  </a:lnTo>
                  <a:lnTo>
                    <a:pt x="1051" y="100"/>
                  </a:lnTo>
                  <a:lnTo>
                    <a:pt x="1063" y="105"/>
                  </a:lnTo>
                  <a:lnTo>
                    <a:pt x="1071" y="112"/>
                  </a:lnTo>
                  <a:lnTo>
                    <a:pt x="1080" y="122"/>
                  </a:lnTo>
                  <a:lnTo>
                    <a:pt x="1092" y="133"/>
                  </a:lnTo>
                  <a:lnTo>
                    <a:pt x="1104" y="148"/>
                  </a:lnTo>
                  <a:lnTo>
                    <a:pt x="1111" y="155"/>
                  </a:lnTo>
                  <a:lnTo>
                    <a:pt x="1116" y="164"/>
                  </a:lnTo>
                  <a:lnTo>
                    <a:pt x="1120" y="171"/>
                  </a:lnTo>
                  <a:lnTo>
                    <a:pt x="1128" y="181"/>
                  </a:lnTo>
                  <a:lnTo>
                    <a:pt x="1132" y="195"/>
                  </a:lnTo>
                  <a:lnTo>
                    <a:pt x="1140" y="212"/>
                  </a:lnTo>
                  <a:lnTo>
                    <a:pt x="1144" y="224"/>
                  </a:lnTo>
                  <a:lnTo>
                    <a:pt x="1149" y="236"/>
                  </a:lnTo>
                  <a:lnTo>
                    <a:pt x="1151" y="245"/>
                  </a:lnTo>
                  <a:lnTo>
                    <a:pt x="1154" y="255"/>
                  </a:lnTo>
                  <a:lnTo>
                    <a:pt x="1156" y="259"/>
                  </a:lnTo>
                  <a:lnTo>
                    <a:pt x="1156" y="262"/>
                  </a:lnTo>
                  <a:lnTo>
                    <a:pt x="1156" y="259"/>
                  </a:lnTo>
                  <a:lnTo>
                    <a:pt x="1163" y="259"/>
                  </a:lnTo>
                  <a:lnTo>
                    <a:pt x="1175" y="255"/>
                  </a:lnTo>
                  <a:lnTo>
                    <a:pt x="1187" y="252"/>
                  </a:lnTo>
                  <a:lnTo>
                    <a:pt x="1201" y="248"/>
                  </a:lnTo>
                  <a:lnTo>
                    <a:pt x="1220" y="245"/>
                  </a:lnTo>
                  <a:lnTo>
                    <a:pt x="1230" y="243"/>
                  </a:lnTo>
                  <a:lnTo>
                    <a:pt x="1239" y="240"/>
                  </a:lnTo>
                  <a:lnTo>
                    <a:pt x="1251" y="240"/>
                  </a:lnTo>
                  <a:lnTo>
                    <a:pt x="1263" y="243"/>
                  </a:lnTo>
                  <a:lnTo>
                    <a:pt x="1273" y="243"/>
                  </a:lnTo>
                  <a:lnTo>
                    <a:pt x="1282" y="243"/>
                  </a:lnTo>
                  <a:lnTo>
                    <a:pt x="1294" y="243"/>
                  </a:lnTo>
                  <a:lnTo>
                    <a:pt x="1306" y="248"/>
                  </a:lnTo>
                  <a:lnTo>
                    <a:pt x="1316" y="248"/>
                  </a:lnTo>
                  <a:lnTo>
                    <a:pt x="1328" y="252"/>
                  </a:lnTo>
                  <a:lnTo>
                    <a:pt x="1337" y="257"/>
                  </a:lnTo>
                  <a:lnTo>
                    <a:pt x="1349" y="264"/>
                  </a:lnTo>
                  <a:lnTo>
                    <a:pt x="1358" y="269"/>
                  </a:lnTo>
                  <a:lnTo>
                    <a:pt x="1368" y="279"/>
                  </a:lnTo>
                  <a:lnTo>
                    <a:pt x="1377" y="286"/>
                  </a:lnTo>
                  <a:lnTo>
                    <a:pt x="1389" y="295"/>
                  </a:lnTo>
                  <a:lnTo>
                    <a:pt x="1397" y="307"/>
                  </a:lnTo>
                  <a:lnTo>
                    <a:pt x="1406" y="319"/>
                  </a:lnTo>
                  <a:lnTo>
                    <a:pt x="1413" y="331"/>
                  </a:lnTo>
                  <a:lnTo>
                    <a:pt x="1423" y="348"/>
                  </a:lnTo>
                  <a:lnTo>
                    <a:pt x="1425" y="359"/>
                  </a:lnTo>
                  <a:lnTo>
                    <a:pt x="1430" y="374"/>
                  </a:lnTo>
                  <a:lnTo>
                    <a:pt x="1430" y="386"/>
                  </a:lnTo>
                  <a:lnTo>
                    <a:pt x="1430" y="397"/>
                  </a:lnTo>
                  <a:lnTo>
                    <a:pt x="1425" y="407"/>
                  </a:lnTo>
                  <a:lnTo>
                    <a:pt x="1420" y="416"/>
                  </a:lnTo>
                  <a:lnTo>
                    <a:pt x="1413" y="426"/>
                  </a:lnTo>
                  <a:lnTo>
                    <a:pt x="1408" y="433"/>
                  </a:lnTo>
                  <a:lnTo>
                    <a:pt x="1399" y="438"/>
                  </a:lnTo>
                  <a:lnTo>
                    <a:pt x="1389" y="445"/>
                  </a:lnTo>
                  <a:lnTo>
                    <a:pt x="1377" y="450"/>
                  </a:lnTo>
                  <a:lnTo>
                    <a:pt x="1366" y="457"/>
                  </a:lnTo>
                  <a:lnTo>
                    <a:pt x="1354" y="462"/>
                  </a:lnTo>
                  <a:lnTo>
                    <a:pt x="1342" y="466"/>
                  </a:lnTo>
                  <a:lnTo>
                    <a:pt x="1328" y="469"/>
                  </a:lnTo>
                  <a:lnTo>
                    <a:pt x="1316" y="474"/>
                  </a:lnTo>
                  <a:lnTo>
                    <a:pt x="1299" y="474"/>
                  </a:lnTo>
                  <a:lnTo>
                    <a:pt x="1287" y="476"/>
                  </a:lnTo>
                  <a:lnTo>
                    <a:pt x="1270" y="478"/>
                  </a:lnTo>
                  <a:lnTo>
                    <a:pt x="1258" y="481"/>
                  </a:lnTo>
                  <a:lnTo>
                    <a:pt x="1242" y="481"/>
                  </a:lnTo>
                  <a:lnTo>
                    <a:pt x="1230" y="481"/>
                  </a:lnTo>
                  <a:lnTo>
                    <a:pt x="1218" y="481"/>
                  </a:lnTo>
                  <a:lnTo>
                    <a:pt x="1209" y="481"/>
                  </a:lnTo>
                  <a:lnTo>
                    <a:pt x="1197" y="481"/>
                  </a:lnTo>
                  <a:lnTo>
                    <a:pt x="1187" y="481"/>
                  </a:lnTo>
                  <a:lnTo>
                    <a:pt x="1175" y="481"/>
                  </a:lnTo>
                  <a:lnTo>
                    <a:pt x="1170" y="481"/>
                  </a:lnTo>
                  <a:lnTo>
                    <a:pt x="1161" y="481"/>
                  </a:lnTo>
                  <a:lnTo>
                    <a:pt x="1156" y="481"/>
                  </a:lnTo>
                  <a:lnTo>
                    <a:pt x="1151" y="485"/>
                  </a:lnTo>
                  <a:lnTo>
                    <a:pt x="1147" y="490"/>
                  </a:lnTo>
                  <a:lnTo>
                    <a:pt x="1142" y="500"/>
                  </a:lnTo>
                  <a:lnTo>
                    <a:pt x="1132" y="509"/>
                  </a:lnTo>
                  <a:lnTo>
                    <a:pt x="1123" y="521"/>
                  </a:lnTo>
                  <a:lnTo>
                    <a:pt x="1116" y="528"/>
                  </a:lnTo>
                  <a:lnTo>
                    <a:pt x="1111" y="533"/>
                  </a:lnTo>
                  <a:lnTo>
                    <a:pt x="1104" y="540"/>
                  </a:lnTo>
                  <a:lnTo>
                    <a:pt x="1099" y="550"/>
                  </a:lnTo>
                  <a:lnTo>
                    <a:pt x="1090" y="554"/>
                  </a:lnTo>
                  <a:lnTo>
                    <a:pt x="1080" y="562"/>
                  </a:lnTo>
                  <a:lnTo>
                    <a:pt x="1071" y="566"/>
                  </a:lnTo>
                  <a:lnTo>
                    <a:pt x="1063" y="573"/>
                  </a:lnTo>
                  <a:lnTo>
                    <a:pt x="1051" y="578"/>
                  </a:lnTo>
                  <a:lnTo>
                    <a:pt x="1042" y="585"/>
                  </a:lnTo>
                  <a:lnTo>
                    <a:pt x="1030" y="590"/>
                  </a:lnTo>
                  <a:lnTo>
                    <a:pt x="1021" y="597"/>
                  </a:lnTo>
                  <a:lnTo>
                    <a:pt x="1006" y="600"/>
                  </a:lnTo>
                  <a:lnTo>
                    <a:pt x="994" y="604"/>
                  </a:lnTo>
                  <a:lnTo>
                    <a:pt x="980" y="607"/>
                  </a:lnTo>
                  <a:lnTo>
                    <a:pt x="968" y="612"/>
                  </a:lnTo>
                  <a:lnTo>
                    <a:pt x="952" y="614"/>
                  </a:lnTo>
                  <a:lnTo>
                    <a:pt x="937" y="616"/>
                  </a:lnTo>
                  <a:lnTo>
                    <a:pt x="921" y="619"/>
                  </a:lnTo>
                  <a:lnTo>
                    <a:pt x="906" y="619"/>
                  </a:lnTo>
                  <a:lnTo>
                    <a:pt x="887" y="619"/>
                  </a:lnTo>
                  <a:lnTo>
                    <a:pt x="873" y="616"/>
                  </a:lnTo>
                  <a:lnTo>
                    <a:pt x="856" y="614"/>
                  </a:lnTo>
                  <a:lnTo>
                    <a:pt x="844" y="612"/>
                  </a:lnTo>
                  <a:lnTo>
                    <a:pt x="830" y="609"/>
                  </a:lnTo>
                  <a:lnTo>
                    <a:pt x="818" y="607"/>
                  </a:lnTo>
                  <a:lnTo>
                    <a:pt x="806" y="602"/>
                  </a:lnTo>
                  <a:lnTo>
                    <a:pt x="799" y="600"/>
                  </a:lnTo>
                  <a:lnTo>
                    <a:pt x="787" y="595"/>
                  </a:lnTo>
                  <a:lnTo>
                    <a:pt x="778" y="588"/>
                  </a:lnTo>
                  <a:lnTo>
                    <a:pt x="771" y="583"/>
                  </a:lnTo>
                  <a:lnTo>
                    <a:pt x="764" y="578"/>
                  </a:lnTo>
                  <a:lnTo>
                    <a:pt x="752" y="566"/>
                  </a:lnTo>
                  <a:lnTo>
                    <a:pt x="742" y="557"/>
                  </a:lnTo>
                  <a:lnTo>
                    <a:pt x="733" y="543"/>
                  </a:lnTo>
                  <a:lnTo>
                    <a:pt x="728" y="531"/>
                  </a:lnTo>
                  <a:lnTo>
                    <a:pt x="723" y="521"/>
                  </a:lnTo>
                  <a:lnTo>
                    <a:pt x="721" y="512"/>
                  </a:lnTo>
                  <a:lnTo>
                    <a:pt x="716" y="497"/>
                  </a:lnTo>
                  <a:lnTo>
                    <a:pt x="716" y="493"/>
                  </a:lnTo>
                  <a:lnTo>
                    <a:pt x="714" y="493"/>
                  </a:lnTo>
                  <a:lnTo>
                    <a:pt x="709" y="497"/>
                  </a:lnTo>
                  <a:lnTo>
                    <a:pt x="699" y="504"/>
                  </a:lnTo>
                  <a:lnTo>
                    <a:pt x="687" y="516"/>
                  </a:lnTo>
                  <a:lnTo>
                    <a:pt x="680" y="519"/>
                  </a:lnTo>
                  <a:lnTo>
                    <a:pt x="673" y="524"/>
                  </a:lnTo>
                  <a:lnTo>
                    <a:pt x="664" y="528"/>
                  </a:lnTo>
                  <a:lnTo>
                    <a:pt x="656" y="535"/>
                  </a:lnTo>
                  <a:lnTo>
                    <a:pt x="647" y="540"/>
                  </a:lnTo>
                  <a:lnTo>
                    <a:pt x="637" y="550"/>
                  </a:lnTo>
                  <a:lnTo>
                    <a:pt x="628" y="554"/>
                  </a:lnTo>
                  <a:lnTo>
                    <a:pt x="618" y="564"/>
                  </a:lnTo>
                  <a:lnTo>
                    <a:pt x="606" y="569"/>
                  </a:lnTo>
                  <a:lnTo>
                    <a:pt x="595" y="576"/>
                  </a:lnTo>
                  <a:lnTo>
                    <a:pt x="583" y="581"/>
                  </a:lnTo>
                  <a:lnTo>
                    <a:pt x="571" y="588"/>
                  </a:lnTo>
                  <a:lnTo>
                    <a:pt x="557" y="592"/>
                  </a:lnTo>
                  <a:lnTo>
                    <a:pt x="545" y="597"/>
                  </a:lnTo>
                  <a:lnTo>
                    <a:pt x="533" y="602"/>
                  </a:lnTo>
                  <a:lnTo>
                    <a:pt x="521" y="607"/>
                  </a:lnTo>
                  <a:lnTo>
                    <a:pt x="507" y="609"/>
                  </a:lnTo>
                  <a:lnTo>
                    <a:pt x="495" y="612"/>
                  </a:lnTo>
                  <a:lnTo>
                    <a:pt x="480" y="614"/>
                  </a:lnTo>
                  <a:lnTo>
                    <a:pt x="468" y="619"/>
                  </a:lnTo>
                  <a:lnTo>
                    <a:pt x="454" y="619"/>
                  </a:lnTo>
                  <a:lnTo>
                    <a:pt x="442" y="619"/>
                  </a:lnTo>
                  <a:lnTo>
                    <a:pt x="428" y="619"/>
                  </a:lnTo>
                  <a:lnTo>
                    <a:pt x="416" y="619"/>
                  </a:lnTo>
                  <a:lnTo>
                    <a:pt x="402" y="616"/>
                  </a:lnTo>
                  <a:lnTo>
                    <a:pt x="390" y="612"/>
                  </a:lnTo>
                  <a:lnTo>
                    <a:pt x="378" y="609"/>
                  </a:lnTo>
                  <a:lnTo>
                    <a:pt x="369" y="607"/>
                  </a:lnTo>
                  <a:lnTo>
                    <a:pt x="359" y="600"/>
                  </a:lnTo>
                  <a:lnTo>
                    <a:pt x="349" y="595"/>
                  </a:lnTo>
                  <a:lnTo>
                    <a:pt x="342" y="588"/>
                  </a:lnTo>
                  <a:lnTo>
                    <a:pt x="338" y="583"/>
                  </a:lnTo>
                  <a:lnTo>
                    <a:pt x="321" y="569"/>
                  </a:lnTo>
                  <a:lnTo>
                    <a:pt x="311" y="554"/>
                  </a:lnTo>
                  <a:lnTo>
                    <a:pt x="302" y="540"/>
                  </a:lnTo>
                  <a:lnTo>
                    <a:pt x="297" y="528"/>
                  </a:lnTo>
                  <a:lnTo>
                    <a:pt x="290" y="512"/>
                  </a:lnTo>
                  <a:lnTo>
                    <a:pt x="288" y="497"/>
                  </a:lnTo>
                  <a:lnTo>
                    <a:pt x="283" y="483"/>
                  </a:lnTo>
                  <a:lnTo>
                    <a:pt x="283" y="474"/>
                  </a:lnTo>
                  <a:lnTo>
                    <a:pt x="283" y="462"/>
                  </a:lnTo>
                  <a:lnTo>
                    <a:pt x="283" y="457"/>
                  </a:lnTo>
                  <a:lnTo>
                    <a:pt x="283" y="450"/>
                  </a:lnTo>
                  <a:lnTo>
                    <a:pt x="278" y="450"/>
                  </a:lnTo>
                  <a:lnTo>
                    <a:pt x="269" y="452"/>
                  </a:lnTo>
                  <a:lnTo>
                    <a:pt x="259" y="452"/>
                  </a:lnTo>
                  <a:lnTo>
                    <a:pt x="254" y="455"/>
                  </a:lnTo>
                  <a:lnTo>
                    <a:pt x="242" y="457"/>
                  </a:lnTo>
                  <a:lnTo>
                    <a:pt x="235" y="457"/>
                  </a:lnTo>
                  <a:lnTo>
                    <a:pt x="221" y="457"/>
                  </a:lnTo>
                  <a:lnTo>
                    <a:pt x="209" y="459"/>
                  </a:lnTo>
                  <a:lnTo>
                    <a:pt x="197" y="459"/>
                  </a:lnTo>
                  <a:lnTo>
                    <a:pt x="185" y="462"/>
                  </a:lnTo>
                  <a:lnTo>
                    <a:pt x="171" y="462"/>
                  </a:lnTo>
                  <a:lnTo>
                    <a:pt x="157" y="462"/>
                  </a:lnTo>
                  <a:lnTo>
                    <a:pt x="145" y="462"/>
                  </a:lnTo>
                  <a:lnTo>
                    <a:pt x="133" y="462"/>
                  </a:lnTo>
                  <a:lnTo>
                    <a:pt x="116" y="457"/>
                  </a:lnTo>
                  <a:lnTo>
                    <a:pt x="104" y="457"/>
                  </a:lnTo>
                  <a:lnTo>
                    <a:pt x="90" y="452"/>
                  </a:lnTo>
                  <a:lnTo>
                    <a:pt x="78" y="450"/>
                  </a:lnTo>
                  <a:lnTo>
                    <a:pt x="64" y="445"/>
                  </a:lnTo>
                  <a:lnTo>
                    <a:pt x="52" y="440"/>
                  </a:lnTo>
                  <a:lnTo>
                    <a:pt x="43" y="433"/>
                  </a:lnTo>
                  <a:lnTo>
                    <a:pt x="33" y="428"/>
                  </a:lnTo>
                  <a:lnTo>
                    <a:pt x="23" y="419"/>
                  </a:lnTo>
                  <a:lnTo>
                    <a:pt x="16" y="409"/>
                  </a:lnTo>
                  <a:lnTo>
                    <a:pt x="9" y="400"/>
                  </a:lnTo>
                  <a:lnTo>
                    <a:pt x="7" y="390"/>
                  </a:lnTo>
                  <a:lnTo>
                    <a:pt x="2" y="376"/>
                  </a:lnTo>
                  <a:lnTo>
                    <a:pt x="2" y="362"/>
                  </a:lnTo>
                  <a:lnTo>
                    <a:pt x="0" y="348"/>
                  </a:lnTo>
                  <a:lnTo>
                    <a:pt x="4" y="331"/>
                  </a:lnTo>
                  <a:lnTo>
                    <a:pt x="4" y="314"/>
                  </a:lnTo>
                  <a:lnTo>
                    <a:pt x="9" y="298"/>
                  </a:lnTo>
                  <a:lnTo>
                    <a:pt x="16" y="283"/>
                  </a:lnTo>
                  <a:lnTo>
                    <a:pt x="23" y="271"/>
                  </a:lnTo>
                  <a:lnTo>
                    <a:pt x="33" y="259"/>
                  </a:lnTo>
                  <a:lnTo>
                    <a:pt x="43" y="248"/>
                  </a:lnTo>
                  <a:lnTo>
                    <a:pt x="52" y="238"/>
                  </a:lnTo>
                  <a:lnTo>
                    <a:pt x="66" y="231"/>
                  </a:lnTo>
                  <a:lnTo>
                    <a:pt x="76" y="224"/>
                  </a:lnTo>
                  <a:lnTo>
                    <a:pt x="90" y="217"/>
                  </a:lnTo>
                  <a:lnTo>
                    <a:pt x="104" y="212"/>
                  </a:lnTo>
                  <a:lnTo>
                    <a:pt x="119" y="207"/>
                  </a:lnTo>
                  <a:lnTo>
                    <a:pt x="133" y="202"/>
                  </a:lnTo>
                  <a:lnTo>
                    <a:pt x="147" y="200"/>
                  </a:lnTo>
                  <a:lnTo>
                    <a:pt x="164" y="198"/>
                  </a:lnTo>
                  <a:lnTo>
                    <a:pt x="178" y="198"/>
                  </a:lnTo>
                  <a:lnTo>
                    <a:pt x="192" y="193"/>
                  </a:lnTo>
                  <a:lnTo>
                    <a:pt x="207" y="193"/>
                  </a:lnTo>
                  <a:lnTo>
                    <a:pt x="219" y="193"/>
                  </a:lnTo>
                  <a:lnTo>
                    <a:pt x="235" y="193"/>
                  </a:lnTo>
                  <a:lnTo>
                    <a:pt x="247" y="193"/>
                  </a:lnTo>
                  <a:lnTo>
                    <a:pt x="259" y="193"/>
                  </a:lnTo>
                  <a:lnTo>
                    <a:pt x="271" y="195"/>
                  </a:lnTo>
                  <a:lnTo>
                    <a:pt x="283" y="198"/>
                  </a:lnTo>
                  <a:lnTo>
                    <a:pt x="292" y="198"/>
                  </a:lnTo>
                  <a:lnTo>
                    <a:pt x="302" y="198"/>
                  </a:lnTo>
                  <a:lnTo>
                    <a:pt x="309" y="200"/>
                  </a:lnTo>
                  <a:lnTo>
                    <a:pt x="319" y="200"/>
                  </a:lnTo>
                  <a:lnTo>
                    <a:pt x="328" y="202"/>
                  </a:lnTo>
                  <a:lnTo>
                    <a:pt x="333" y="205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A3DCF7FC-8999-4302-A0E0-E01EFB8B1EA7}"/>
              </a:ext>
            </a:extLst>
          </p:cNvPr>
          <p:cNvSpPr/>
          <p:nvPr/>
        </p:nvSpPr>
        <p:spPr>
          <a:xfrm>
            <a:off x="2135560" y="3355541"/>
            <a:ext cx="8136904" cy="144655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 prstMaterial="metal">
            <a:extrusionClr>
              <a:srgbClr val="000000"/>
            </a:extrusionClr>
          </a:sp3d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800" b="1" i="0" u="none" strike="noStrike" kern="120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成    长</a:t>
            </a:r>
          </a:p>
        </p:txBody>
      </p:sp>
      <p:sp>
        <p:nvSpPr>
          <p:cNvPr id="31" name="Rectangle 29">
            <a:extLst>
              <a:ext uri="{FF2B5EF4-FFF2-40B4-BE49-F238E27FC236}">
                <a16:creationId xmlns:a16="http://schemas.microsoft.com/office/drawing/2014/main" id="{840DA858-A7C5-4652-8213-F1EF3DD19BDB}"/>
              </a:ext>
            </a:extLst>
          </p:cNvPr>
          <p:cNvSpPr/>
          <p:nvPr/>
        </p:nvSpPr>
        <p:spPr>
          <a:xfrm>
            <a:off x="1919536" y="2121669"/>
            <a:ext cx="8352928" cy="101566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extrusionH="76200" prstMaterial="metal">
            <a:extrusionClr>
              <a:srgbClr val="000000"/>
            </a:extrusionClr>
          </a:sp3d>
        </p:spPr>
        <p:txBody>
          <a:bodyPr lIns="0" tIns="0" rIns="0" bIns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600" normalizeH="0" baseline="0" noProof="0" dirty="0">
                <a:ln w="12700">
                  <a:noFill/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注目耶稣之</a:t>
            </a:r>
            <a:r>
              <a:rPr kumimoji="0" lang="en-US" altLang="zh-CN" sz="6600" b="1" i="0" u="none" strike="noStrike" kern="1200" cap="none" spc="600" normalizeH="0" baseline="0" noProof="0" dirty="0">
                <a:ln w="12700">
                  <a:noFill/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148</a:t>
            </a:r>
            <a:endParaRPr kumimoji="0" lang="zh-CN" altLang="en-US" sz="6600" b="1" i="0" u="none" strike="noStrike" kern="1200" cap="none" spc="600" normalizeH="0" baseline="0" noProof="0" dirty="0">
              <a:ln w="12700">
                <a:noFill/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75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ç¸å³å¾ç">
            <a:extLst>
              <a:ext uri="{FF2B5EF4-FFF2-40B4-BE49-F238E27FC236}">
                <a16:creationId xmlns:a16="http://schemas.microsoft.com/office/drawing/2014/main" id="{FE0122A2-CA4F-4807-9DC3-28BD0F6715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5"/>
          <a:stretch>
            <a:fillRect/>
          </a:stretch>
        </p:blipFill>
        <p:spPr bwMode="auto">
          <a:xfrm>
            <a:off x="0" y="0"/>
            <a:ext cx="12192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0446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51AF7A5A-2078-419E-8290-8B33E0C7B3D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9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成   长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E069DBD1-A13A-42A4-9CF6-663B5E0A4E8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95325" y="1628775"/>
            <a:ext cx="10729913" cy="48958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如何契合？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以信联通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以从润充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谦卑倒空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灵命丰盛</a:t>
            </a:r>
            <a:r>
              <a:rPr lang="en-US" altLang="zh-CN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!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34354F8-51ED-4940-BA52-38CDEE74ADF1}"/>
              </a:ext>
            </a:extLst>
          </p:cNvPr>
          <p:cNvSpPr/>
          <p:nvPr/>
        </p:nvSpPr>
        <p:spPr>
          <a:xfrm rot="5400000">
            <a:off x="5987988" y="2240868"/>
            <a:ext cx="4176464" cy="4104456"/>
          </a:xfrm>
          <a:prstGeom prst="rect">
            <a:avLst/>
          </a:prstGeom>
          <a:noFill/>
        </p:spPr>
        <p:txBody>
          <a:bodyPr vert="eaVert"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壮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21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âå¸çä½¿ç¨âçå¾çæç´¢ç»æ">
            <a:extLst>
              <a:ext uri="{FF2B5EF4-FFF2-40B4-BE49-F238E27FC236}">
                <a16:creationId xmlns:a16="http://schemas.microsoft.com/office/drawing/2014/main" id="{5FB66542-69DD-4A97-9D02-9DBDA0BE3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12188825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4750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>
            <a:extLst>
              <a:ext uri="{FF2B5EF4-FFF2-40B4-BE49-F238E27FC236}">
                <a16:creationId xmlns:a16="http://schemas.microsoft.com/office/drawing/2014/main" id="{6DC70AEF-FFFF-473B-B427-CD93FFA0BA6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9650" y="244475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成   长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>
            <a:extLst>
              <a:ext uri="{FF2B5EF4-FFF2-40B4-BE49-F238E27FC236}">
                <a16:creationId xmlns:a16="http://schemas.microsoft.com/office/drawing/2014/main" id="{5BDA5A1B-941D-42B3-B720-AEF20E642B0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07988" y="1844675"/>
            <a:ext cx="11376025" cy="4751388"/>
          </a:xfrm>
        </p:spPr>
        <p:txBody>
          <a:bodyPr/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约</a:t>
            </a:r>
            <a:r>
              <a:rPr lang="en-US" altLang="zh-CN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6:63 </a:t>
            </a:r>
            <a:r>
              <a:rPr lang="zh-CN" alt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叫人活著的乃是灵，肉体是无益的。我对你们所说的话就是灵，就是生命。 </a:t>
            </a:r>
            <a:endParaRPr lang="zh-CN" alt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5105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039854D3-24F4-4A82-8E23-11FC5E1684F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9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成   长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6B8D93E1-0B9E-4AD7-95D6-B29C1DBA7B2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95325" y="1628775"/>
            <a:ext cx="10729913" cy="48958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触类旁通！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身处集体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当识大体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虚己纳彼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必享大益</a:t>
            </a:r>
            <a:r>
              <a:rPr lang="en-US" altLang="zh-CN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!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7DD8DEF-C018-403D-B6EE-7BADC5ADEC55}"/>
              </a:ext>
            </a:extLst>
          </p:cNvPr>
          <p:cNvSpPr/>
          <p:nvPr/>
        </p:nvSpPr>
        <p:spPr>
          <a:xfrm rot="5400000">
            <a:off x="5987988" y="2240868"/>
            <a:ext cx="4176464" cy="4104456"/>
          </a:xfrm>
          <a:prstGeom prst="rect">
            <a:avLst/>
          </a:prstGeom>
          <a:noFill/>
        </p:spPr>
        <p:txBody>
          <a:bodyPr vert="eaVert"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亨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2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C0500CF3-B72E-473E-8020-5A42AAC4AA7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9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成   长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33BD4E58-31F7-497B-8D26-440AEBCB144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6763" y="1628775"/>
            <a:ext cx="10729912" cy="48958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承上启下：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决战完胜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三观反正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荣获新生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如何长成</a:t>
            </a:r>
            <a:r>
              <a:rPr lang="en-US" altLang="zh-CN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?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5B5DCE-4964-49CE-975E-A76328E73137}"/>
              </a:ext>
            </a:extLst>
          </p:cNvPr>
          <p:cNvSpPr/>
          <p:nvPr/>
        </p:nvSpPr>
        <p:spPr>
          <a:xfrm rot="5400000">
            <a:off x="5663915" y="2492859"/>
            <a:ext cx="4392488" cy="3384450"/>
          </a:xfrm>
          <a:prstGeom prst="rect">
            <a:avLst/>
          </a:prstGeom>
          <a:noFill/>
        </p:spPr>
        <p:txBody>
          <a:bodyPr vert="eaVert"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仿宋" panose="02010609060101010101" pitchFamily="49" charset="-122"/>
                <a:ea typeface="仿宋" panose="02010609060101010101" pitchFamily="49" charset="-122"/>
                <a:cs typeface="Arial" charset="0"/>
              </a:rPr>
              <a:t>？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仿宋" panose="02010609060101010101" pitchFamily="49" charset="-122"/>
              <a:ea typeface="仿宋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89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ç¸å³å¾ç">
            <a:extLst>
              <a:ext uri="{FF2B5EF4-FFF2-40B4-BE49-F238E27FC236}">
                <a16:creationId xmlns:a16="http://schemas.microsoft.com/office/drawing/2014/main" id="{64D3870C-56F1-40E4-AE73-663972D27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8" t="2293" r="388" b="5562"/>
          <a:stretch>
            <a:fillRect/>
          </a:stretch>
        </p:blipFill>
        <p:spPr bwMode="auto">
          <a:xfrm>
            <a:off x="-46038" y="0"/>
            <a:ext cx="12225338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7819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>
            <a:extLst>
              <a:ext uri="{FF2B5EF4-FFF2-40B4-BE49-F238E27FC236}">
                <a16:creationId xmlns:a16="http://schemas.microsoft.com/office/drawing/2014/main" id="{1D2542D6-18DD-4C3C-83C9-7AE7C0493BC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9650" y="244475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成   长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>
            <a:extLst>
              <a:ext uri="{FF2B5EF4-FFF2-40B4-BE49-F238E27FC236}">
                <a16:creationId xmlns:a16="http://schemas.microsoft.com/office/drawing/2014/main" id="{B62848A2-9009-484C-8FA9-A9D9DE5A90C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07988" y="1844675"/>
            <a:ext cx="11376025" cy="4751388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约</a:t>
            </a:r>
            <a:r>
              <a:rPr lang="en-US" altLang="zh-CN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6:26-27 </a:t>
            </a:r>
            <a:r>
              <a:rPr lang="zh-CN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耶稣回答说：「我实实在在的告诉你们，你们找我，并不是因见了神迹，乃是因吃饼得饱。</a:t>
            </a:r>
            <a:r>
              <a:rPr lang="en-US" altLang="zh-CN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(27) </a:t>
            </a:r>
            <a:r>
              <a:rPr lang="zh-CN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不要为那必坏的食物劳力，要为那存到永生的食物劳力，就是人子要赐给你们的，因为人子是父神所印证的。」</a:t>
            </a:r>
            <a:endParaRPr lang="zh-CN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03165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>
            <a:extLst>
              <a:ext uri="{FF2B5EF4-FFF2-40B4-BE49-F238E27FC236}">
                <a16:creationId xmlns:a16="http://schemas.microsoft.com/office/drawing/2014/main" id="{0852A6E6-0B49-469A-83A0-EFABFE90BCF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9650" y="244475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成   长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>
            <a:extLst>
              <a:ext uri="{FF2B5EF4-FFF2-40B4-BE49-F238E27FC236}">
                <a16:creationId xmlns:a16="http://schemas.microsoft.com/office/drawing/2014/main" id="{B9C1BDC2-5D07-4465-B981-00E17B286E0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07988" y="1844675"/>
            <a:ext cx="11376025" cy="4751388"/>
          </a:xfrm>
        </p:spPr>
        <p:txBody>
          <a:bodyPr/>
          <a:lstStyle/>
          <a:p>
            <a:pPr marL="0" indent="0" algn="just">
              <a:lnSpc>
                <a:spcPct val="125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5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约</a:t>
            </a:r>
            <a:r>
              <a:rPr lang="en-US" altLang="zh-CN" sz="5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6:34-35 </a:t>
            </a:r>
            <a:r>
              <a:rPr lang="zh-CN" altLang="en-US" sz="5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他们说：「主啊，常将这粮赐给我们！」</a:t>
            </a:r>
            <a:r>
              <a:rPr lang="en-US" altLang="zh-CN" sz="5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(35) </a:t>
            </a:r>
            <a:r>
              <a:rPr lang="zh-CN" altLang="en-US" sz="5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耶稣说：「我就是生命的粮。到我这里来的，必定不饿；信我的，永远不渴。</a:t>
            </a:r>
            <a:endParaRPr lang="zh-CN" altLang="en-US" sz="5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94932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>
            <a:extLst>
              <a:ext uri="{FF2B5EF4-FFF2-40B4-BE49-F238E27FC236}">
                <a16:creationId xmlns:a16="http://schemas.microsoft.com/office/drawing/2014/main" id="{32F18FC0-5A15-4813-B0E5-253B99C377B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9650" y="244475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成   长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>
            <a:extLst>
              <a:ext uri="{FF2B5EF4-FFF2-40B4-BE49-F238E27FC236}">
                <a16:creationId xmlns:a16="http://schemas.microsoft.com/office/drawing/2014/main" id="{8AD89311-9317-482B-9EED-99303AD202D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07988" y="1844675"/>
            <a:ext cx="11376025" cy="4751388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约</a:t>
            </a:r>
            <a:r>
              <a:rPr lang="en-US" altLang="zh-CN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6:51  </a:t>
            </a:r>
            <a:r>
              <a:rPr lang="zh-CN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我是从天上降下来生命的粮；人若吃这粮，就必永远活著。我所要赐的粮就是我的肉，为世人之生命所赐的。」 </a:t>
            </a:r>
            <a:endParaRPr lang="en-US" altLang="zh-CN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4600" b="1" dirty="0">
                <a:solidFill>
                  <a:srgbClr val="0C03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约</a:t>
            </a:r>
            <a:r>
              <a:rPr lang="en-US" altLang="zh-CN" sz="4600" b="1" dirty="0">
                <a:solidFill>
                  <a:srgbClr val="0C03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 6:53 </a:t>
            </a:r>
            <a:r>
              <a:rPr lang="zh-CN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耶稣说：「我实实在在的告诉你们，你们若不吃人子的肉，不喝人子的血，就没有生命在你们里面。 </a:t>
            </a:r>
          </a:p>
        </p:txBody>
      </p:sp>
    </p:spTree>
    <p:extLst>
      <p:ext uri="{BB962C8B-B14F-4D97-AF65-F5344CB8AC3E}">
        <p14:creationId xmlns:p14="http://schemas.microsoft.com/office/powerpoint/2010/main" val="422154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>
            <a:extLst>
              <a:ext uri="{FF2B5EF4-FFF2-40B4-BE49-F238E27FC236}">
                <a16:creationId xmlns:a16="http://schemas.microsoft.com/office/drawing/2014/main" id="{D420D44A-17FF-4395-8515-9E452511D7E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9650" y="244475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成   长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>
            <a:extLst>
              <a:ext uri="{FF2B5EF4-FFF2-40B4-BE49-F238E27FC236}">
                <a16:creationId xmlns:a16="http://schemas.microsoft.com/office/drawing/2014/main" id="{30396ECA-76FD-4435-BBF9-030B4B28CA3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07988" y="1844675"/>
            <a:ext cx="11376025" cy="4751388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约</a:t>
            </a:r>
            <a:r>
              <a:rPr lang="en-US" altLang="zh-CN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6:54-57 </a:t>
            </a:r>
            <a:r>
              <a:rPr lang="zh-CN" altLang="en-US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吃我肉、喝我血的人就有永生，在末日我要叫他复活。</a:t>
            </a:r>
            <a:r>
              <a:rPr lang="en-US" altLang="zh-CN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(55) </a:t>
            </a:r>
            <a:r>
              <a:rPr lang="zh-CN" altLang="en-US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我的肉真是可吃的，我的血真是可喝的。</a:t>
            </a:r>
            <a:r>
              <a:rPr lang="en-US" altLang="zh-CN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(56) </a:t>
            </a:r>
            <a:r>
              <a:rPr lang="zh-CN" altLang="en-US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吃我肉、喝我血的人常在我里面，我也常在他里面。</a:t>
            </a:r>
            <a:r>
              <a:rPr lang="en-US" altLang="zh-CN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(57) </a:t>
            </a:r>
            <a:r>
              <a:rPr lang="zh-CN" altLang="en-US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永活的父怎样差我来，我又因父活著；照样，吃我肉的人也要因我活著。</a:t>
            </a:r>
            <a:endParaRPr lang="zh-CN" altLang="en-US" sz="4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2580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59E363BF-AA42-4A14-8BDC-6402E4B2BC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9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成   长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91D0B737-9549-42A0-A3F4-23AA4F5F052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6763" y="1628775"/>
            <a:ext cx="10729912" cy="48958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清晰可辨：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两种食物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两类生物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肉身需粮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新生需主</a:t>
            </a:r>
            <a:r>
              <a:rPr lang="en-US" altLang="zh-CN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!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26EFB1-33CB-497E-A697-DFBA8EA41077}"/>
              </a:ext>
            </a:extLst>
          </p:cNvPr>
          <p:cNvSpPr/>
          <p:nvPr/>
        </p:nvSpPr>
        <p:spPr>
          <a:xfrm>
            <a:off x="6082415" y="2780928"/>
            <a:ext cx="4104456" cy="1872208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600" normalizeH="0" baseline="0" noProof="0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干粮</a:t>
            </a:r>
            <a:endParaRPr kumimoji="0" lang="en-US" altLang="zh-CN" sz="6600" b="1" i="0" u="none" strike="noStrike" kern="1200" cap="none" spc="600" normalizeH="0" baseline="0" noProof="0" dirty="0">
              <a:ln w="1905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D71E27D-B57F-4F12-80F1-92949C1F1BD4}"/>
              </a:ext>
            </a:extLst>
          </p:cNvPr>
          <p:cNvSpPr/>
          <p:nvPr/>
        </p:nvSpPr>
        <p:spPr>
          <a:xfrm>
            <a:off x="6082415" y="4725144"/>
            <a:ext cx="4104456" cy="1872208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600" normalizeH="0" baseline="0" noProof="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灵粮</a:t>
            </a:r>
            <a:endParaRPr kumimoji="0" lang="en-US" altLang="zh-CN" sz="6600" b="1" i="0" u="none" strike="noStrike" kern="1200" cap="none" spc="600" normalizeH="0" baseline="0" noProof="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25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D76AE721-27E4-48C2-B7A7-082EBD48359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9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成   长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3FE496DC-A1F4-4369-8CB1-45400166557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6763" y="1628775"/>
            <a:ext cx="10729912" cy="48958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灵粮何在？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充满万有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顶天立地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随处可得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但须相契</a:t>
            </a:r>
            <a:r>
              <a:rPr lang="en-US" altLang="zh-CN" sz="60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!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D5B05E-973C-4385-9D04-14D6EC0D8739}"/>
              </a:ext>
            </a:extLst>
          </p:cNvPr>
          <p:cNvSpPr/>
          <p:nvPr/>
        </p:nvSpPr>
        <p:spPr>
          <a:xfrm rot="5400000">
            <a:off x="5991918" y="1952464"/>
            <a:ext cx="4392488" cy="4248472"/>
          </a:xfrm>
          <a:prstGeom prst="rect">
            <a:avLst/>
          </a:prstGeom>
          <a:noFill/>
        </p:spPr>
        <p:txBody>
          <a:bodyPr vert="eaVert"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合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73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554</Words>
  <Application>Microsoft Office PowerPoint</Application>
  <PresentationFormat>Widescreen</PresentationFormat>
  <Paragraphs>64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仿宋</vt:lpstr>
      <vt:lpstr>宋体</vt:lpstr>
      <vt:lpstr>微软雅黑</vt:lpstr>
      <vt:lpstr>等线</vt:lpstr>
      <vt:lpstr>Arial</vt:lpstr>
      <vt:lpstr>Calibri</vt:lpstr>
      <vt:lpstr>Script MT Bold</vt:lpstr>
      <vt:lpstr>Verdana</vt:lpstr>
      <vt:lpstr>Wingdings</vt:lpstr>
      <vt:lpstr>默认设计模板</vt:lpstr>
      <vt:lpstr>PowerPoint Presentation</vt:lpstr>
      <vt:lpstr>成   长</vt:lpstr>
      <vt:lpstr>PowerPoint Presentation</vt:lpstr>
      <vt:lpstr>成   长</vt:lpstr>
      <vt:lpstr>成   长</vt:lpstr>
      <vt:lpstr>成   长</vt:lpstr>
      <vt:lpstr>成   长</vt:lpstr>
      <vt:lpstr>成   长</vt:lpstr>
      <vt:lpstr>成   长</vt:lpstr>
      <vt:lpstr>PowerPoint Presentation</vt:lpstr>
      <vt:lpstr>成   长</vt:lpstr>
      <vt:lpstr>PowerPoint Presentation</vt:lpstr>
      <vt:lpstr>成   长</vt:lpstr>
      <vt:lpstr>成   长</vt:lpstr>
    </vt:vector>
  </TitlesOfParts>
  <Company>NCS Pte.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 Weiyang  (NCS)</dc:creator>
  <cp:lastModifiedBy>Frank Cao</cp:lastModifiedBy>
  <cp:revision>18</cp:revision>
  <dcterms:created xsi:type="dcterms:W3CDTF">2018-01-05T05:18:16Z</dcterms:created>
  <dcterms:modified xsi:type="dcterms:W3CDTF">2018-05-08T12:14:40Z</dcterms:modified>
</cp:coreProperties>
</file>